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5" r:id="rId4"/>
    <p:sldId id="258" r:id="rId5"/>
    <p:sldId id="281" r:id="rId6"/>
    <p:sldId id="307" r:id="rId7"/>
    <p:sldId id="287" r:id="rId8"/>
    <p:sldId id="285" r:id="rId9"/>
    <p:sldId id="286" r:id="rId10"/>
    <p:sldId id="288" r:id="rId11"/>
    <p:sldId id="289" r:id="rId12"/>
    <p:sldId id="290" r:id="rId13"/>
    <p:sldId id="291" r:id="rId14"/>
    <p:sldId id="292" r:id="rId15"/>
    <p:sldId id="293" r:id="rId16"/>
    <p:sldId id="294" r:id="rId17"/>
    <p:sldId id="283" r:id="rId18"/>
    <p:sldId id="296" r:id="rId19"/>
    <p:sldId id="284" r:id="rId20"/>
    <p:sldId id="306" r:id="rId21"/>
    <p:sldId id="259" r:id="rId22"/>
    <p:sldId id="299" r:id="rId23"/>
    <p:sldId id="300" r:id="rId24"/>
    <p:sldId id="298" r:id="rId25"/>
    <p:sldId id="302" r:id="rId26"/>
    <p:sldId id="301" r:id="rId27"/>
    <p:sldId id="303" r:id="rId28"/>
    <p:sldId id="30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Hazard" userId="71b497eb-3eb3-47bd-8872-e714f38e3320" providerId="ADAL" clId="{3CFD2085-ABBD-4B6A-9371-ADC4DFD2B305}"/>
    <pc:docChg chg="undo custSel addSld delSld modSld sldOrd modMainMaster">
      <pc:chgData name="Laurie Hazard" userId="71b497eb-3eb3-47bd-8872-e714f38e3320" providerId="ADAL" clId="{3CFD2085-ABBD-4B6A-9371-ADC4DFD2B305}" dt="2023-11-30T16:14:59.122" v="7073" actId="20577"/>
      <pc:docMkLst>
        <pc:docMk/>
      </pc:docMkLst>
      <pc:sldChg chg="modSp mod">
        <pc:chgData name="Laurie Hazard" userId="71b497eb-3eb3-47bd-8872-e714f38e3320" providerId="ADAL" clId="{3CFD2085-ABBD-4B6A-9371-ADC4DFD2B305}" dt="2023-11-14T15:23:01.952" v="5850" actId="20577"/>
        <pc:sldMkLst>
          <pc:docMk/>
          <pc:sldMk cId="4008748677" sldId="256"/>
        </pc:sldMkLst>
        <pc:spChg chg="mod">
          <ac:chgData name="Laurie Hazard" userId="71b497eb-3eb3-47bd-8872-e714f38e3320" providerId="ADAL" clId="{3CFD2085-ABBD-4B6A-9371-ADC4DFD2B305}" dt="2023-11-07T19:48:55.765" v="0" actId="20577"/>
          <ac:spMkLst>
            <pc:docMk/>
            <pc:sldMk cId="4008748677" sldId="256"/>
            <ac:spMk id="2" creationId="{57478924-C044-D62F-6E46-EC8ED16464E3}"/>
          </ac:spMkLst>
        </pc:spChg>
        <pc:spChg chg="mod">
          <ac:chgData name="Laurie Hazard" userId="71b497eb-3eb3-47bd-8872-e714f38e3320" providerId="ADAL" clId="{3CFD2085-ABBD-4B6A-9371-ADC4DFD2B305}" dt="2023-11-14T15:23:01.952" v="5850" actId="20577"/>
          <ac:spMkLst>
            <pc:docMk/>
            <pc:sldMk cId="4008748677" sldId="256"/>
            <ac:spMk id="3" creationId="{50F696FB-2FC1-5057-DC0D-3F492FB6CB0D}"/>
          </ac:spMkLst>
        </pc:spChg>
      </pc:sldChg>
      <pc:sldChg chg="modSp mod ord">
        <pc:chgData name="Laurie Hazard" userId="71b497eb-3eb3-47bd-8872-e714f38e3320" providerId="ADAL" clId="{3CFD2085-ABBD-4B6A-9371-ADC4DFD2B305}" dt="2023-11-14T15:16:22.834" v="5818"/>
        <pc:sldMkLst>
          <pc:docMk/>
          <pc:sldMk cId="3828368538" sldId="257"/>
        </pc:sldMkLst>
        <pc:spChg chg="mod">
          <ac:chgData name="Laurie Hazard" userId="71b497eb-3eb3-47bd-8872-e714f38e3320" providerId="ADAL" clId="{3CFD2085-ABBD-4B6A-9371-ADC4DFD2B305}" dt="2023-11-14T15:14:32.218" v="5740" actId="27636"/>
          <ac:spMkLst>
            <pc:docMk/>
            <pc:sldMk cId="3828368538" sldId="257"/>
            <ac:spMk id="3" creationId="{D63D61AD-689D-5426-5B9C-D9B5A82AD79F}"/>
          </ac:spMkLst>
        </pc:spChg>
      </pc:sldChg>
      <pc:sldChg chg="addSp delSp modSp mod">
        <pc:chgData name="Laurie Hazard" userId="71b497eb-3eb3-47bd-8872-e714f38e3320" providerId="ADAL" clId="{3CFD2085-ABBD-4B6A-9371-ADC4DFD2B305}" dt="2023-11-08T14:04:10.340" v="1515" actId="27636"/>
        <pc:sldMkLst>
          <pc:docMk/>
          <pc:sldMk cId="3230389228" sldId="258"/>
        </pc:sldMkLst>
        <pc:spChg chg="mod">
          <ac:chgData name="Laurie Hazard" userId="71b497eb-3eb3-47bd-8872-e714f38e3320" providerId="ADAL" clId="{3CFD2085-ABBD-4B6A-9371-ADC4DFD2B305}" dt="2023-11-08T14:04:10.340" v="1515" actId="27636"/>
          <ac:spMkLst>
            <pc:docMk/>
            <pc:sldMk cId="3230389228" sldId="258"/>
            <ac:spMk id="3" creationId="{17590E87-EEF1-FEC0-942D-18D8383DBCFD}"/>
          </ac:spMkLst>
        </pc:spChg>
        <pc:graphicFrameChg chg="modGraphic">
          <ac:chgData name="Laurie Hazard" userId="71b497eb-3eb3-47bd-8872-e714f38e3320" providerId="ADAL" clId="{3CFD2085-ABBD-4B6A-9371-ADC4DFD2B305}" dt="2023-11-08T13:16:10.630" v="310" actId="20577"/>
          <ac:graphicFrameMkLst>
            <pc:docMk/>
            <pc:sldMk cId="3230389228" sldId="258"/>
            <ac:graphicFrameMk id="5" creationId="{81400E35-F9E3-649A-EEE5-64EB848DCD07}"/>
          </ac:graphicFrameMkLst>
        </pc:graphicFrameChg>
        <pc:picChg chg="del">
          <ac:chgData name="Laurie Hazard" userId="71b497eb-3eb3-47bd-8872-e714f38e3320" providerId="ADAL" clId="{3CFD2085-ABBD-4B6A-9371-ADC4DFD2B305}" dt="2023-11-07T19:49:31.305" v="1" actId="478"/>
          <ac:picMkLst>
            <pc:docMk/>
            <pc:sldMk cId="3230389228" sldId="258"/>
            <ac:picMk id="7" creationId="{F7B76B79-4988-225D-1B8E-81C86E0D25DB}"/>
          </ac:picMkLst>
        </pc:picChg>
        <pc:picChg chg="add del mod">
          <ac:chgData name="Laurie Hazard" userId="71b497eb-3eb3-47bd-8872-e714f38e3320" providerId="ADAL" clId="{3CFD2085-ABBD-4B6A-9371-ADC4DFD2B305}" dt="2023-11-07T20:19:54.777" v="12" actId="478"/>
          <ac:picMkLst>
            <pc:docMk/>
            <pc:sldMk cId="3230389228" sldId="258"/>
            <ac:picMk id="17" creationId="{9850E5BF-13B3-EDC1-DD8D-8AF347EDBCF1}"/>
          </ac:picMkLst>
        </pc:picChg>
        <pc:picChg chg="add mod">
          <ac:chgData name="Laurie Hazard" userId="71b497eb-3eb3-47bd-8872-e714f38e3320" providerId="ADAL" clId="{3CFD2085-ABBD-4B6A-9371-ADC4DFD2B305}" dt="2023-11-07T20:20:19.367" v="20" actId="1076"/>
          <ac:picMkLst>
            <pc:docMk/>
            <pc:sldMk cId="3230389228" sldId="258"/>
            <ac:picMk id="19" creationId="{D9A12ADA-2F64-EA17-3A4D-489F90CAFBB5}"/>
          </ac:picMkLst>
        </pc:picChg>
      </pc:sldChg>
      <pc:sldChg chg="addSp delSp modSp new mod modClrScheme chgLayout">
        <pc:chgData name="Laurie Hazard" userId="71b497eb-3eb3-47bd-8872-e714f38e3320" providerId="ADAL" clId="{3CFD2085-ABBD-4B6A-9371-ADC4DFD2B305}" dt="2023-11-08T17:29:58.054" v="3068" actId="14734"/>
        <pc:sldMkLst>
          <pc:docMk/>
          <pc:sldMk cId="2354724579" sldId="259"/>
        </pc:sldMkLst>
        <pc:spChg chg="del mod ord">
          <ac:chgData name="Laurie Hazard" userId="71b497eb-3eb3-47bd-8872-e714f38e3320" providerId="ADAL" clId="{3CFD2085-ABBD-4B6A-9371-ADC4DFD2B305}" dt="2023-11-07T20:22:47.893" v="25" actId="700"/>
          <ac:spMkLst>
            <pc:docMk/>
            <pc:sldMk cId="2354724579" sldId="259"/>
            <ac:spMk id="2" creationId="{60BF30D6-91AA-CB6C-1946-4BB976EE2810}"/>
          </ac:spMkLst>
        </pc:spChg>
        <pc:spChg chg="del mod ord">
          <ac:chgData name="Laurie Hazard" userId="71b497eb-3eb3-47bd-8872-e714f38e3320" providerId="ADAL" clId="{3CFD2085-ABBD-4B6A-9371-ADC4DFD2B305}" dt="2023-11-07T20:22:47.893" v="25" actId="700"/>
          <ac:spMkLst>
            <pc:docMk/>
            <pc:sldMk cId="2354724579" sldId="259"/>
            <ac:spMk id="3" creationId="{4D012F6F-71BB-9891-AF06-5F73E29AFCAC}"/>
          </ac:spMkLst>
        </pc:spChg>
        <pc:spChg chg="add mod ord">
          <ac:chgData name="Laurie Hazard" userId="71b497eb-3eb3-47bd-8872-e714f38e3320" providerId="ADAL" clId="{3CFD2085-ABBD-4B6A-9371-ADC4DFD2B305}" dt="2023-11-08T13:16:40.798" v="365" actId="20577"/>
          <ac:spMkLst>
            <pc:docMk/>
            <pc:sldMk cId="2354724579" sldId="259"/>
            <ac:spMk id="4" creationId="{2F33BA72-8162-5AEA-853C-492B5D6CEC83}"/>
          </ac:spMkLst>
        </pc:spChg>
        <pc:spChg chg="add mod ord">
          <ac:chgData name="Laurie Hazard" userId="71b497eb-3eb3-47bd-8872-e714f38e3320" providerId="ADAL" clId="{3CFD2085-ABBD-4B6A-9371-ADC4DFD2B305}" dt="2023-11-07T20:22:47.893" v="25" actId="700"/>
          <ac:spMkLst>
            <pc:docMk/>
            <pc:sldMk cId="2354724579" sldId="259"/>
            <ac:spMk id="5" creationId="{96D5E5CF-269C-3721-412B-880241452CDD}"/>
          </ac:spMkLst>
        </pc:spChg>
        <pc:spChg chg="add del mod ord">
          <ac:chgData name="Laurie Hazard" userId="71b497eb-3eb3-47bd-8872-e714f38e3320" providerId="ADAL" clId="{3CFD2085-ABBD-4B6A-9371-ADC4DFD2B305}" dt="2023-11-07T20:22:49.733" v="26"/>
          <ac:spMkLst>
            <pc:docMk/>
            <pc:sldMk cId="2354724579" sldId="259"/>
            <ac:spMk id="6" creationId="{A04396B5-6D1E-8316-81A1-1DFF0E27686E}"/>
          </ac:spMkLst>
        </pc:spChg>
        <pc:graphicFrameChg chg="add mod modGraphic">
          <ac:chgData name="Laurie Hazard" userId="71b497eb-3eb3-47bd-8872-e714f38e3320" providerId="ADAL" clId="{3CFD2085-ABBD-4B6A-9371-ADC4DFD2B305}" dt="2023-11-08T17:29:58.054" v="3068" actId="14734"/>
          <ac:graphicFrameMkLst>
            <pc:docMk/>
            <pc:sldMk cId="2354724579" sldId="259"/>
            <ac:graphicFrameMk id="7" creationId="{E4C2AEFC-76E7-94E5-CAD9-BA47769B6023}"/>
          </ac:graphicFrameMkLst>
        </pc:graphicFrameChg>
        <pc:graphicFrameChg chg="add mod modGraphic">
          <ac:chgData name="Laurie Hazard" userId="71b497eb-3eb3-47bd-8872-e714f38e3320" providerId="ADAL" clId="{3CFD2085-ABBD-4B6A-9371-ADC4DFD2B305}" dt="2023-11-08T13:15:48.147" v="286" actId="1036"/>
          <ac:graphicFrameMkLst>
            <pc:docMk/>
            <pc:sldMk cId="2354724579" sldId="259"/>
            <ac:graphicFrameMk id="8" creationId="{611D4E18-BAF8-E0E6-6B07-793FE9F5A549}"/>
          </ac:graphicFrameMkLst>
        </pc:graphicFrameChg>
      </pc:sldChg>
      <pc:sldChg chg="modSp mod">
        <pc:chgData name="Laurie Hazard" userId="71b497eb-3eb3-47bd-8872-e714f38e3320" providerId="ADAL" clId="{3CFD2085-ABBD-4B6A-9371-ADC4DFD2B305}" dt="2023-11-14T15:34:02.412" v="5859" actId="20577"/>
        <pc:sldMkLst>
          <pc:docMk/>
          <pc:sldMk cId="3124622838" sldId="281"/>
        </pc:sldMkLst>
        <pc:spChg chg="mod">
          <ac:chgData name="Laurie Hazard" userId="71b497eb-3eb3-47bd-8872-e714f38e3320" providerId="ADAL" clId="{3CFD2085-ABBD-4B6A-9371-ADC4DFD2B305}" dt="2023-11-08T17:38:52.937" v="3520" actId="20577"/>
          <ac:spMkLst>
            <pc:docMk/>
            <pc:sldMk cId="3124622838" sldId="281"/>
            <ac:spMk id="2" creationId="{BB089943-C283-9962-FAD8-F50DE84001C8}"/>
          </ac:spMkLst>
        </pc:spChg>
        <pc:spChg chg="mod">
          <ac:chgData name="Laurie Hazard" userId="71b497eb-3eb3-47bd-8872-e714f38e3320" providerId="ADAL" clId="{3CFD2085-ABBD-4B6A-9371-ADC4DFD2B305}" dt="2023-11-14T15:34:02.412" v="5859" actId="20577"/>
          <ac:spMkLst>
            <pc:docMk/>
            <pc:sldMk cId="3124622838" sldId="281"/>
            <ac:spMk id="4" creationId="{A3C43937-CED3-FB88-F892-C519D4546CCE}"/>
          </ac:spMkLst>
        </pc:spChg>
      </pc:sldChg>
      <pc:sldChg chg="addSp delSp modSp add del mod setBg modClrScheme chgLayout">
        <pc:chgData name="Laurie Hazard" userId="71b497eb-3eb3-47bd-8872-e714f38e3320" providerId="ADAL" clId="{3CFD2085-ABBD-4B6A-9371-ADC4DFD2B305}" dt="2023-11-14T15:37:22.358" v="5870" actId="2696"/>
        <pc:sldMkLst>
          <pc:docMk/>
          <pc:sldMk cId="1952336172" sldId="282"/>
        </pc:sldMkLst>
        <pc:spChg chg="mod ord">
          <ac:chgData name="Laurie Hazard" userId="71b497eb-3eb3-47bd-8872-e714f38e3320" providerId="ADAL" clId="{3CFD2085-ABBD-4B6A-9371-ADC4DFD2B305}" dt="2023-11-08T14:31:14.795" v="1543" actId="700"/>
          <ac:spMkLst>
            <pc:docMk/>
            <pc:sldMk cId="1952336172" sldId="282"/>
            <ac:spMk id="2" creationId="{47F8308E-94A9-CF18-6C14-53AAD36798C9}"/>
          </ac:spMkLst>
        </pc:spChg>
        <pc:spChg chg="mod ord">
          <ac:chgData name="Laurie Hazard" userId="71b497eb-3eb3-47bd-8872-e714f38e3320" providerId="ADAL" clId="{3CFD2085-ABBD-4B6A-9371-ADC4DFD2B305}" dt="2023-11-08T14:33:10.748" v="1553" actId="207"/>
          <ac:spMkLst>
            <pc:docMk/>
            <pc:sldMk cId="1952336172" sldId="282"/>
            <ac:spMk id="3" creationId="{5410E357-8DE6-A89E-0825-05B2743F058A}"/>
          </ac:spMkLst>
        </pc:spChg>
        <pc:spChg chg="mod ord">
          <ac:chgData name="Laurie Hazard" userId="71b497eb-3eb3-47bd-8872-e714f38e3320" providerId="ADAL" clId="{3CFD2085-ABBD-4B6A-9371-ADC4DFD2B305}" dt="2023-11-08T14:31:14.795" v="1543" actId="700"/>
          <ac:spMkLst>
            <pc:docMk/>
            <pc:sldMk cId="1952336172" sldId="282"/>
            <ac:spMk id="4" creationId="{FED282B5-6DE9-28D1-1C73-70530BE910F9}"/>
          </ac:spMkLst>
        </pc:spChg>
        <pc:spChg chg="mod ord">
          <ac:chgData name="Laurie Hazard" userId="71b497eb-3eb3-47bd-8872-e714f38e3320" providerId="ADAL" clId="{3CFD2085-ABBD-4B6A-9371-ADC4DFD2B305}" dt="2023-11-08T14:31:14.795" v="1543" actId="700"/>
          <ac:spMkLst>
            <pc:docMk/>
            <pc:sldMk cId="1952336172" sldId="282"/>
            <ac:spMk id="5" creationId="{7BB72D08-08BD-5004-3988-BC67CEC2E2AE}"/>
          </ac:spMkLst>
        </pc:spChg>
        <pc:spChg chg="add del mod ord">
          <ac:chgData name="Laurie Hazard" userId="71b497eb-3eb3-47bd-8872-e714f38e3320" providerId="ADAL" clId="{3CFD2085-ABBD-4B6A-9371-ADC4DFD2B305}" dt="2023-11-08T13:25:33.287" v="395" actId="700"/>
          <ac:spMkLst>
            <pc:docMk/>
            <pc:sldMk cId="1952336172" sldId="282"/>
            <ac:spMk id="7" creationId="{0C3672A2-44E6-F8A0-D05A-592C0971170A}"/>
          </ac:spMkLst>
        </pc:spChg>
        <pc:picChg chg="del">
          <ac:chgData name="Laurie Hazard" userId="71b497eb-3eb3-47bd-8872-e714f38e3320" providerId="ADAL" clId="{3CFD2085-ABBD-4B6A-9371-ADC4DFD2B305}" dt="2023-11-08T14:30:33.208" v="1533" actId="478"/>
          <ac:picMkLst>
            <pc:docMk/>
            <pc:sldMk cId="1952336172" sldId="282"/>
            <ac:picMk id="6" creationId="{9953D8C9-CD26-B5A6-151D-81AE3815CE6C}"/>
          </ac:picMkLst>
        </pc:picChg>
        <pc:picChg chg="add del mod">
          <ac:chgData name="Laurie Hazard" userId="71b497eb-3eb3-47bd-8872-e714f38e3320" providerId="ADAL" clId="{3CFD2085-ABBD-4B6A-9371-ADC4DFD2B305}" dt="2023-11-08T14:32:33.573" v="1544" actId="478"/>
          <ac:picMkLst>
            <pc:docMk/>
            <pc:sldMk cId="1952336172" sldId="282"/>
            <ac:picMk id="9" creationId="{97112139-ED80-B335-4709-AA2A8AD8288F}"/>
          </ac:picMkLst>
        </pc:picChg>
        <pc:picChg chg="add mod">
          <ac:chgData name="Laurie Hazard" userId="71b497eb-3eb3-47bd-8872-e714f38e3320" providerId="ADAL" clId="{3CFD2085-ABBD-4B6A-9371-ADC4DFD2B305}" dt="2023-11-14T15:35:15.652" v="5867" actId="1036"/>
          <ac:picMkLst>
            <pc:docMk/>
            <pc:sldMk cId="1952336172" sldId="282"/>
            <ac:picMk id="11" creationId="{62D8554C-8FD0-8045-462A-6F1774E67635}"/>
          </ac:picMkLst>
        </pc:picChg>
      </pc:sldChg>
      <pc:sldChg chg="addSp delSp modSp add mod modClrScheme chgLayout">
        <pc:chgData name="Laurie Hazard" userId="71b497eb-3eb3-47bd-8872-e714f38e3320" providerId="ADAL" clId="{3CFD2085-ABBD-4B6A-9371-ADC4DFD2B305}" dt="2023-11-08T17:35:49.825" v="3367" actId="20577"/>
        <pc:sldMkLst>
          <pc:docMk/>
          <pc:sldMk cId="2810011498" sldId="283"/>
        </pc:sldMkLst>
        <pc:spChg chg="mod ord">
          <ac:chgData name="Laurie Hazard" userId="71b497eb-3eb3-47bd-8872-e714f38e3320" providerId="ADAL" clId="{3CFD2085-ABBD-4B6A-9371-ADC4DFD2B305}" dt="2023-11-08T17:33:43.434" v="3238" actId="20577"/>
          <ac:spMkLst>
            <pc:docMk/>
            <pc:sldMk cId="2810011498" sldId="283"/>
            <ac:spMk id="2" creationId="{E21A4C02-B0EC-F95E-7531-8919AC28E005}"/>
          </ac:spMkLst>
        </pc:spChg>
        <pc:spChg chg="mod ord">
          <ac:chgData name="Laurie Hazard" userId="71b497eb-3eb3-47bd-8872-e714f38e3320" providerId="ADAL" clId="{3CFD2085-ABBD-4B6A-9371-ADC4DFD2B305}" dt="2023-11-08T17:35:49.825" v="3367" actId="20577"/>
          <ac:spMkLst>
            <pc:docMk/>
            <pc:sldMk cId="2810011498" sldId="283"/>
            <ac:spMk id="3" creationId="{66E9C5A7-F15E-FB8B-3214-8F6A2D2D9B78}"/>
          </ac:spMkLst>
        </pc:spChg>
        <pc:spChg chg="mod ord">
          <ac:chgData name="Laurie Hazard" userId="71b497eb-3eb3-47bd-8872-e714f38e3320" providerId="ADAL" clId="{3CFD2085-ABBD-4B6A-9371-ADC4DFD2B305}" dt="2023-11-08T13:20:38.123" v="379" actId="700"/>
          <ac:spMkLst>
            <pc:docMk/>
            <pc:sldMk cId="2810011498" sldId="283"/>
            <ac:spMk id="4" creationId="{5D55D625-3EE1-EF73-A326-595025F3143F}"/>
          </ac:spMkLst>
        </pc:spChg>
        <pc:spChg chg="mod ord">
          <ac:chgData name="Laurie Hazard" userId="71b497eb-3eb3-47bd-8872-e714f38e3320" providerId="ADAL" clId="{3CFD2085-ABBD-4B6A-9371-ADC4DFD2B305}" dt="2023-11-08T13:20:38.123" v="379" actId="700"/>
          <ac:spMkLst>
            <pc:docMk/>
            <pc:sldMk cId="2810011498" sldId="283"/>
            <ac:spMk id="5" creationId="{E70F920D-2122-1743-AF84-1C84FD845487}"/>
          </ac:spMkLst>
        </pc:spChg>
        <pc:spChg chg="add del mod ord">
          <ac:chgData name="Laurie Hazard" userId="71b497eb-3eb3-47bd-8872-e714f38e3320" providerId="ADAL" clId="{3CFD2085-ABBD-4B6A-9371-ADC4DFD2B305}" dt="2023-11-08T13:20:42.545" v="382" actId="22"/>
          <ac:spMkLst>
            <pc:docMk/>
            <pc:sldMk cId="2810011498" sldId="283"/>
            <ac:spMk id="8" creationId="{AE715F92-DE53-EFE8-3C28-8E838A9AF4C8}"/>
          </ac:spMkLst>
        </pc:spChg>
        <pc:picChg chg="add del mod">
          <ac:chgData name="Laurie Hazard" userId="71b497eb-3eb3-47bd-8872-e714f38e3320" providerId="ADAL" clId="{3CFD2085-ABBD-4B6A-9371-ADC4DFD2B305}" dt="2023-11-08T13:20:35.527" v="378" actId="478"/>
          <ac:picMkLst>
            <pc:docMk/>
            <pc:sldMk cId="2810011498" sldId="283"/>
            <ac:picMk id="7" creationId="{11C468A1-D64A-E345-1120-2D9D39AA5C36}"/>
          </ac:picMkLst>
        </pc:picChg>
        <pc:picChg chg="add mod ord">
          <ac:chgData name="Laurie Hazard" userId="71b497eb-3eb3-47bd-8872-e714f38e3320" providerId="ADAL" clId="{3CFD2085-ABBD-4B6A-9371-ADC4DFD2B305}" dt="2023-11-08T17:31:44.831" v="3205" actId="1076"/>
          <ac:picMkLst>
            <pc:docMk/>
            <pc:sldMk cId="2810011498" sldId="283"/>
            <ac:picMk id="10" creationId="{A8158882-0D63-0584-BF6E-287C0C79D255}"/>
          </ac:picMkLst>
        </pc:picChg>
        <pc:picChg chg="add mod">
          <ac:chgData name="Laurie Hazard" userId="71b497eb-3eb3-47bd-8872-e714f38e3320" providerId="ADAL" clId="{3CFD2085-ABBD-4B6A-9371-ADC4DFD2B305}" dt="2023-11-08T17:34:44.576" v="3270" actId="1076"/>
          <ac:picMkLst>
            <pc:docMk/>
            <pc:sldMk cId="2810011498" sldId="283"/>
            <ac:picMk id="12" creationId="{304DB1F5-034D-AD5A-DD2F-256FABE4D16B}"/>
          </ac:picMkLst>
        </pc:picChg>
      </pc:sldChg>
      <pc:sldChg chg="add">
        <pc:chgData name="Laurie Hazard" userId="71b497eb-3eb3-47bd-8872-e714f38e3320" providerId="ADAL" clId="{3CFD2085-ABBD-4B6A-9371-ADC4DFD2B305}" dt="2023-11-08T13:18:46.267" v="375"/>
        <pc:sldMkLst>
          <pc:docMk/>
          <pc:sldMk cId="3762634831" sldId="284"/>
        </pc:sldMkLst>
      </pc:sldChg>
      <pc:sldChg chg="modSp new mod">
        <pc:chgData name="Laurie Hazard" userId="71b497eb-3eb3-47bd-8872-e714f38e3320" providerId="ADAL" clId="{3CFD2085-ABBD-4B6A-9371-ADC4DFD2B305}" dt="2023-11-14T15:38:35.838" v="5873" actId="15"/>
        <pc:sldMkLst>
          <pc:docMk/>
          <pc:sldMk cId="2257753920" sldId="285"/>
        </pc:sldMkLst>
        <pc:spChg chg="mod">
          <ac:chgData name="Laurie Hazard" userId="71b497eb-3eb3-47bd-8872-e714f38e3320" providerId="ADAL" clId="{3CFD2085-ABBD-4B6A-9371-ADC4DFD2B305}" dt="2023-11-08T13:31:59.198" v="826" actId="20577"/>
          <ac:spMkLst>
            <pc:docMk/>
            <pc:sldMk cId="2257753920" sldId="285"/>
            <ac:spMk id="2" creationId="{FCDB51D5-56B7-8B7B-6B47-0FD78FAD1406}"/>
          </ac:spMkLst>
        </pc:spChg>
        <pc:spChg chg="mod">
          <ac:chgData name="Laurie Hazard" userId="71b497eb-3eb3-47bd-8872-e714f38e3320" providerId="ADAL" clId="{3CFD2085-ABBD-4B6A-9371-ADC4DFD2B305}" dt="2023-11-08T14:03:37.981" v="1512" actId="113"/>
          <ac:spMkLst>
            <pc:docMk/>
            <pc:sldMk cId="2257753920" sldId="285"/>
            <ac:spMk id="3" creationId="{6704A16A-E12D-2503-9E4F-4C9C1CC2DC8B}"/>
          </ac:spMkLst>
        </pc:spChg>
        <pc:spChg chg="mod">
          <ac:chgData name="Laurie Hazard" userId="71b497eb-3eb3-47bd-8872-e714f38e3320" providerId="ADAL" clId="{3CFD2085-ABBD-4B6A-9371-ADC4DFD2B305}" dt="2023-11-14T15:38:35.838" v="5873" actId="15"/>
          <ac:spMkLst>
            <pc:docMk/>
            <pc:sldMk cId="2257753920" sldId="285"/>
            <ac:spMk id="4" creationId="{BD3054C7-E93A-9F07-FA81-E21118A78889}"/>
          </ac:spMkLst>
        </pc:spChg>
      </pc:sldChg>
      <pc:sldChg chg="addSp delSp modSp new mod chgLayout">
        <pc:chgData name="Laurie Hazard" userId="71b497eb-3eb3-47bd-8872-e714f38e3320" providerId="ADAL" clId="{3CFD2085-ABBD-4B6A-9371-ADC4DFD2B305}" dt="2023-11-14T16:41:39.077" v="6809" actId="20577"/>
        <pc:sldMkLst>
          <pc:docMk/>
          <pc:sldMk cId="1495841511" sldId="286"/>
        </pc:sldMkLst>
        <pc:spChg chg="del mod">
          <ac:chgData name="Laurie Hazard" userId="71b497eb-3eb3-47bd-8872-e714f38e3320" providerId="ADAL" clId="{3CFD2085-ABBD-4B6A-9371-ADC4DFD2B305}" dt="2023-11-08T13:51:36.624" v="1048" actId="478"/>
          <ac:spMkLst>
            <pc:docMk/>
            <pc:sldMk cId="1495841511" sldId="286"/>
            <ac:spMk id="2" creationId="{A32129DC-B952-AE72-F26C-6CEE43829534}"/>
          </ac:spMkLst>
        </pc:spChg>
        <pc:spChg chg="add mod ord">
          <ac:chgData name="Laurie Hazard" userId="71b497eb-3eb3-47bd-8872-e714f38e3320" providerId="ADAL" clId="{3CFD2085-ABBD-4B6A-9371-ADC4DFD2B305}" dt="2023-11-14T16:41:39.077" v="6809" actId="20577"/>
          <ac:spMkLst>
            <pc:docMk/>
            <pc:sldMk cId="1495841511" sldId="286"/>
            <ac:spMk id="7" creationId="{5B85CA6E-137E-8BF0-1F98-5A7D76EF0B33}"/>
          </ac:spMkLst>
        </pc:spChg>
        <pc:graphicFrameChg chg="add del mod modGraphic">
          <ac:chgData name="Laurie Hazard" userId="71b497eb-3eb3-47bd-8872-e714f38e3320" providerId="ADAL" clId="{3CFD2085-ABBD-4B6A-9371-ADC4DFD2B305}" dt="2023-11-08T14:27:24.116" v="1517" actId="478"/>
          <ac:graphicFrameMkLst>
            <pc:docMk/>
            <pc:sldMk cId="1495841511" sldId="286"/>
            <ac:graphicFrameMk id="3" creationId="{E8289A30-E2A5-D2F2-7213-E5D6821706C7}"/>
          </ac:graphicFrameMkLst>
        </pc:graphicFrameChg>
        <pc:graphicFrameChg chg="add del mod modGraphic">
          <ac:chgData name="Laurie Hazard" userId="71b497eb-3eb3-47bd-8872-e714f38e3320" providerId="ADAL" clId="{3CFD2085-ABBD-4B6A-9371-ADC4DFD2B305}" dt="2023-11-08T14:27:25.968" v="1518" actId="478"/>
          <ac:graphicFrameMkLst>
            <pc:docMk/>
            <pc:sldMk cId="1495841511" sldId="286"/>
            <ac:graphicFrameMk id="4" creationId="{42758765-E22C-4CF9-2B0E-051ED637602B}"/>
          </ac:graphicFrameMkLst>
        </pc:graphicFrameChg>
        <pc:picChg chg="add del mod">
          <ac:chgData name="Laurie Hazard" userId="71b497eb-3eb3-47bd-8872-e714f38e3320" providerId="ADAL" clId="{3CFD2085-ABBD-4B6A-9371-ADC4DFD2B305}" dt="2023-11-08T14:28:22.597" v="1531" actId="478"/>
          <ac:picMkLst>
            <pc:docMk/>
            <pc:sldMk cId="1495841511" sldId="286"/>
            <ac:picMk id="6" creationId="{BF60513A-B82D-F1CD-0348-4DFEFE1853E0}"/>
          </ac:picMkLst>
        </pc:picChg>
        <pc:picChg chg="add">
          <ac:chgData name="Laurie Hazard" userId="71b497eb-3eb3-47bd-8872-e714f38e3320" providerId="ADAL" clId="{3CFD2085-ABBD-4B6A-9371-ADC4DFD2B305}" dt="2023-11-08T14:28:23.712" v="1532" actId="22"/>
          <ac:picMkLst>
            <pc:docMk/>
            <pc:sldMk cId="1495841511" sldId="286"/>
            <ac:picMk id="9" creationId="{8182C98E-E051-9350-699F-0B8F3BAA6F97}"/>
          </ac:picMkLst>
        </pc:picChg>
      </pc:sldChg>
      <pc:sldChg chg="addSp delSp modSp new mod">
        <pc:chgData name="Laurie Hazard" userId="71b497eb-3eb3-47bd-8872-e714f38e3320" providerId="ADAL" clId="{3CFD2085-ABBD-4B6A-9371-ADC4DFD2B305}" dt="2023-11-08T14:39:57.387" v="2126" actId="208"/>
        <pc:sldMkLst>
          <pc:docMk/>
          <pc:sldMk cId="1996390458" sldId="287"/>
        </pc:sldMkLst>
        <pc:spChg chg="mod">
          <ac:chgData name="Laurie Hazard" userId="71b497eb-3eb3-47bd-8872-e714f38e3320" providerId="ADAL" clId="{3CFD2085-ABBD-4B6A-9371-ADC4DFD2B305}" dt="2023-11-08T14:33:04.740" v="1552" actId="207"/>
          <ac:spMkLst>
            <pc:docMk/>
            <pc:sldMk cId="1996390458" sldId="287"/>
            <ac:spMk id="2" creationId="{C0F54265-F8D3-147D-B05C-C25B5DB9AF36}"/>
          </ac:spMkLst>
        </pc:spChg>
        <pc:spChg chg="mod">
          <ac:chgData name="Laurie Hazard" userId="71b497eb-3eb3-47bd-8872-e714f38e3320" providerId="ADAL" clId="{3CFD2085-ABBD-4B6A-9371-ADC4DFD2B305}" dt="2023-11-08T14:39:37.401" v="2118" actId="5793"/>
          <ac:spMkLst>
            <pc:docMk/>
            <pc:sldMk cId="1996390458" sldId="287"/>
            <ac:spMk id="3" creationId="{F497EED0-9258-EC9C-D9FA-0D11F59C410C}"/>
          </ac:spMkLst>
        </pc:spChg>
        <pc:spChg chg="del">
          <ac:chgData name="Laurie Hazard" userId="71b497eb-3eb3-47bd-8872-e714f38e3320" providerId="ADAL" clId="{3CFD2085-ABBD-4B6A-9371-ADC4DFD2B305}" dt="2023-11-08T14:34:20.828" v="1639"/>
          <ac:spMkLst>
            <pc:docMk/>
            <pc:sldMk cId="1996390458" sldId="287"/>
            <ac:spMk id="4" creationId="{22FC2807-ADD4-4764-F27E-A13AC998A99A}"/>
          </ac:spMkLst>
        </pc:spChg>
        <pc:picChg chg="add mod">
          <ac:chgData name="Laurie Hazard" userId="71b497eb-3eb3-47bd-8872-e714f38e3320" providerId="ADAL" clId="{3CFD2085-ABBD-4B6A-9371-ADC4DFD2B305}" dt="2023-11-08T14:39:57.387" v="2126" actId="208"/>
          <ac:picMkLst>
            <pc:docMk/>
            <pc:sldMk cId="1996390458" sldId="287"/>
            <ac:picMk id="5" creationId="{177F09A0-F1D7-6227-B0FC-C2F41C489848}"/>
          </ac:picMkLst>
        </pc:picChg>
        <pc:picChg chg="add mod">
          <ac:chgData name="Laurie Hazard" userId="71b497eb-3eb3-47bd-8872-e714f38e3320" providerId="ADAL" clId="{3CFD2085-ABBD-4B6A-9371-ADC4DFD2B305}" dt="2023-11-08T14:39:55.411" v="2125" actId="208"/>
          <ac:picMkLst>
            <pc:docMk/>
            <pc:sldMk cId="1996390458" sldId="287"/>
            <ac:picMk id="7" creationId="{B2A02FE6-040A-C75C-D0B0-1E67F7E13DA8}"/>
          </ac:picMkLst>
        </pc:picChg>
      </pc:sldChg>
      <pc:sldChg chg="modSp add mod ord">
        <pc:chgData name="Laurie Hazard" userId="71b497eb-3eb3-47bd-8872-e714f38e3320" providerId="ADAL" clId="{3CFD2085-ABBD-4B6A-9371-ADC4DFD2B305}" dt="2023-11-08T14:43:30.771" v="2189" actId="113"/>
        <pc:sldMkLst>
          <pc:docMk/>
          <pc:sldMk cId="543338793" sldId="288"/>
        </pc:sldMkLst>
        <pc:spChg chg="mod">
          <ac:chgData name="Laurie Hazard" userId="71b497eb-3eb3-47bd-8872-e714f38e3320" providerId="ADAL" clId="{3CFD2085-ABBD-4B6A-9371-ADC4DFD2B305}" dt="2023-11-08T14:41:08.347" v="2179" actId="404"/>
          <ac:spMkLst>
            <pc:docMk/>
            <pc:sldMk cId="543338793" sldId="288"/>
            <ac:spMk id="2" creationId="{FCDB51D5-56B7-8B7B-6B47-0FD78FAD1406}"/>
          </ac:spMkLst>
        </pc:spChg>
        <pc:spChg chg="mod">
          <ac:chgData name="Laurie Hazard" userId="71b497eb-3eb3-47bd-8872-e714f38e3320" providerId="ADAL" clId="{3CFD2085-ABBD-4B6A-9371-ADC4DFD2B305}" dt="2023-11-08T14:42:32.130" v="2183" actId="21"/>
          <ac:spMkLst>
            <pc:docMk/>
            <pc:sldMk cId="543338793" sldId="288"/>
            <ac:spMk id="3" creationId="{6704A16A-E12D-2503-9E4F-4C9C1CC2DC8B}"/>
          </ac:spMkLst>
        </pc:spChg>
        <pc:spChg chg="mod">
          <ac:chgData name="Laurie Hazard" userId="71b497eb-3eb3-47bd-8872-e714f38e3320" providerId="ADAL" clId="{3CFD2085-ABBD-4B6A-9371-ADC4DFD2B305}" dt="2023-11-08T14:43:30.771" v="2189" actId="113"/>
          <ac:spMkLst>
            <pc:docMk/>
            <pc:sldMk cId="543338793" sldId="288"/>
            <ac:spMk id="4" creationId="{BD3054C7-E93A-9F07-FA81-E21118A78889}"/>
          </ac:spMkLst>
        </pc:spChg>
      </pc:sldChg>
      <pc:sldChg chg="addSp delSp modSp add mod ord">
        <pc:chgData name="Laurie Hazard" userId="71b497eb-3eb3-47bd-8872-e714f38e3320" providerId="ADAL" clId="{3CFD2085-ABBD-4B6A-9371-ADC4DFD2B305}" dt="2023-11-08T14:47:12.276" v="2213" actId="22"/>
        <pc:sldMkLst>
          <pc:docMk/>
          <pc:sldMk cId="3505576730" sldId="289"/>
        </pc:sldMkLst>
        <pc:spChg chg="mod">
          <ac:chgData name="Laurie Hazard" userId="71b497eb-3eb3-47bd-8872-e714f38e3320" providerId="ADAL" clId="{3CFD2085-ABBD-4B6A-9371-ADC4DFD2B305}" dt="2023-11-08T14:43:54.768" v="2196" actId="20577"/>
          <ac:spMkLst>
            <pc:docMk/>
            <pc:sldMk cId="3505576730" sldId="289"/>
            <ac:spMk id="7" creationId="{5B85CA6E-137E-8BF0-1F98-5A7D76EF0B33}"/>
          </ac:spMkLst>
        </pc:spChg>
        <pc:picChg chg="add del">
          <ac:chgData name="Laurie Hazard" userId="71b497eb-3eb3-47bd-8872-e714f38e3320" providerId="ADAL" clId="{3CFD2085-ABBD-4B6A-9371-ADC4DFD2B305}" dt="2023-11-08T14:46:23.811" v="2199" actId="478"/>
          <ac:picMkLst>
            <pc:docMk/>
            <pc:sldMk cId="3505576730" sldId="289"/>
            <ac:picMk id="3" creationId="{82D8DCB6-EFD6-F7FE-0C15-92D606736334}"/>
          </ac:picMkLst>
        </pc:picChg>
        <pc:picChg chg="add del mod">
          <ac:chgData name="Laurie Hazard" userId="71b497eb-3eb3-47bd-8872-e714f38e3320" providerId="ADAL" clId="{3CFD2085-ABBD-4B6A-9371-ADC4DFD2B305}" dt="2023-11-08T14:47:11.166" v="2212" actId="478"/>
          <ac:picMkLst>
            <pc:docMk/>
            <pc:sldMk cId="3505576730" sldId="289"/>
            <ac:picMk id="5" creationId="{C992086A-7A92-9717-4D69-39357B4D7906}"/>
          </ac:picMkLst>
        </pc:picChg>
        <pc:picChg chg="add">
          <ac:chgData name="Laurie Hazard" userId="71b497eb-3eb3-47bd-8872-e714f38e3320" providerId="ADAL" clId="{3CFD2085-ABBD-4B6A-9371-ADC4DFD2B305}" dt="2023-11-08T14:47:12.276" v="2213" actId="22"/>
          <ac:picMkLst>
            <pc:docMk/>
            <pc:sldMk cId="3505576730" sldId="289"/>
            <ac:picMk id="8" creationId="{166E78B2-6AE9-1620-A020-31EEB4740E07}"/>
          </ac:picMkLst>
        </pc:picChg>
        <pc:picChg chg="del">
          <ac:chgData name="Laurie Hazard" userId="71b497eb-3eb3-47bd-8872-e714f38e3320" providerId="ADAL" clId="{3CFD2085-ABBD-4B6A-9371-ADC4DFD2B305}" dt="2023-11-08T14:45:49.539" v="2197" actId="478"/>
          <ac:picMkLst>
            <pc:docMk/>
            <pc:sldMk cId="3505576730" sldId="289"/>
            <ac:picMk id="9" creationId="{8182C98E-E051-9350-699F-0B8F3BAA6F97}"/>
          </ac:picMkLst>
        </pc:picChg>
      </pc:sldChg>
      <pc:sldChg chg="modSp add mod ord">
        <pc:chgData name="Laurie Hazard" userId="71b497eb-3eb3-47bd-8872-e714f38e3320" providerId="ADAL" clId="{3CFD2085-ABBD-4B6A-9371-ADC4DFD2B305}" dt="2023-11-08T14:56:38.527" v="2378" actId="113"/>
        <pc:sldMkLst>
          <pc:docMk/>
          <pc:sldMk cId="2824925394" sldId="290"/>
        </pc:sldMkLst>
        <pc:spChg chg="mod">
          <ac:chgData name="Laurie Hazard" userId="71b497eb-3eb3-47bd-8872-e714f38e3320" providerId="ADAL" clId="{3CFD2085-ABBD-4B6A-9371-ADC4DFD2B305}" dt="2023-11-08T14:48:31.206" v="2243" actId="20577"/>
          <ac:spMkLst>
            <pc:docMk/>
            <pc:sldMk cId="2824925394" sldId="290"/>
            <ac:spMk id="2" creationId="{FCDB51D5-56B7-8B7B-6B47-0FD78FAD1406}"/>
          </ac:spMkLst>
        </pc:spChg>
        <pc:spChg chg="mod">
          <ac:chgData name="Laurie Hazard" userId="71b497eb-3eb3-47bd-8872-e714f38e3320" providerId="ADAL" clId="{3CFD2085-ABBD-4B6A-9371-ADC4DFD2B305}" dt="2023-11-08T14:55:28.950" v="2301" actId="27636"/>
          <ac:spMkLst>
            <pc:docMk/>
            <pc:sldMk cId="2824925394" sldId="290"/>
            <ac:spMk id="3" creationId="{6704A16A-E12D-2503-9E4F-4C9C1CC2DC8B}"/>
          </ac:spMkLst>
        </pc:spChg>
        <pc:spChg chg="mod">
          <ac:chgData name="Laurie Hazard" userId="71b497eb-3eb3-47bd-8872-e714f38e3320" providerId="ADAL" clId="{3CFD2085-ABBD-4B6A-9371-ADC4DFD2B305}" dt="2023-11-08T14:56:38.527" v="2378" actId="113"/>
          <ac:spMkLst>
            <pc:docMk/>
            <pc:sldMk cId="2824925394" sldId="290"/>
            <ac:spMk id="4" creationId="{BD3054C7-E93A-9F07-FA81-E21118A78889}"/>
          </ac:spMkLst>
        </pc:spChg>
      </pc:sldChg>
      <pc:sldChg chg="addSp delSp modSp add mod ord">
        <pc:chgData name="Laurie Hazard" userId="71b497eb-3eb3-47bd-8872-e714f38e3320" providerId="ADAL" clId="{3CFD2085-ABBD-4B6A-9371-ADC4DFD2B305}" dt="2023-11-14T15:52:33.536" v="6377" actId="20577"/>
        <pc:sldMkLst>
          <pc:docMk/>
          <pc:sldMk cId="1146297250" sldId="291"/>
        </pc:sldMkLst>
        <pc:spChg chg="add mod">
          <ac:chgData name="Laurie Hazard" userId="71b497eb-3eb3-47bd-8872-e714f38e3320" providerId="ADAL" clId="{3CFD2085-ABBD-4B6A-9371-ADC4DFD2B305}" dt="2023-11-14T15:52:33.536" v="6377" actId="20577"/>
          <ac:spMkLst>
            <pc:docMk/>
            <pc:sldMk cId="1146297250" sldId="291"/>
            <ac:spMk id="2" creationId="{CA881E7E-ABA7-3D31-613F-D89259CACFD5}"/>
          </ac:spMkLst>
        </pc:spChg>
        <pc:spChg chg="mod">
          <ac:chgData name="Laurie Hazard" userId="71b497eb-3eb3-47bd-8872-e714f38e3320" providerId="ADAL" clId="{3CFD2085-ABBD-4B6A-9371-ADC4DFD2B305}" dt="2023-11-08T14:51:45.533" v="2281" actId="20577"/>
          <ac:spMkLst>
            <pc:docMk/>
            <pc:sldMk cId="1146297250" sldId="291"/>
            <ac:spMk id="7" creationId="{5B85CA6E-137E-8BF0-1F98-5A7D76EF0B33}"/>
          </ac:spMkLst>
        </pc:spChg>
        <pc:picChg chg="add">
          <ac:chgData name="Laurie Hazard" userId="71b497eb-3eb3-47bd-8872-e714f38e3320" providerId="ADAL" clId="{3CFD2085-ABBD-4B6A-9371-ADC4DFD2B305}" dt="2023-11-08T14:54:34.367" v="2283" actId="22"/>
          <ac:picMkLst>
            <pc:docMk/>
            <pc:sldMk cId="1146297250" sldId="291"/>
            <ac:picMk id="3" creationId="{7E185F74-242C-12FF-55E6-0466A3C5EF9A}"/>
          </ac:picMkLst>
        </pc:picChg>
        <pc:picChg chg="del">
          <ac:chgData name="Laurie Hazard" userId="71b497eb-3eb3-47bd-8872-e714f38e3320" providerId="ADAL" clId="{3CFD2085-ABBD-4B6A-9371-ADC4DFD2B305}" dt="2023-11-08T14:54:26.966" v="2282" actId="478"/>
          <ac:picMkLst>
            <pc:docMk/>
            <pc:sldMk cId="1146297250" sldId="291"/>
            <ac:picMk id="8" creationId="{166E78B2-6AE9-1620-A020-31EEB4740E07}"/>
          </ac:picMkLst>
        </pc:picChg>
      </pc:sldChg>
      <pc:sldChg chg="modSp add mod ord">
        <pc:chgData name="Laurie Hazard" userId="71b497eb-3eb3-47bd-8872-e714f38e3320" providerId="ADAL" clId="{3CFD2085-ABBD-4B6A-9371-ADC4DFD2B305}" dt="2023-11-08T15:03:43.310" v="2736" actId="27636"/>
        <pc:sldMkLst>
          <pc:docMk/>
          <pc:sldMk cId="567302157" sldId="292"/>
        </pc:sldMkLst>
        <pc:spChg chg="mod">
          <ac:chgData name="Laurie Hazard" userId="71b497eb-3eb3-47bd-8872-e714f38e3320" providerId="ADAL" clId="{3CFD2085-ABBD-4B6A-9371-ADC4DFD2B305}" dt="2023-11-08T14:57:40.366" v="2460" actId="403"/>
          <ac:spMkLst>
            <pc:docMk/>
            <pc:sldMk cId="567302157" sldId="292"/>
            <ac:spMk id="2" creationId="{FCDB51D5-56B7-8B7B-6B47-0FD78FAD1406}"/>
          </ac:spMkLst>
        </pc:spChg>
        <pc:spChg chg="mod">
          <ac:chgData name="Laurie Hazard" userId="71b497eb-3eb3-47bd-8872-e714f38e3320" providerId="ADAL" clId="{3CFD2085-ABBD-4B6A-9371-ADC4DFD2B305}" dt="2023-11-08T15:03:43.307" v="2735" actId="27636"/>
          <ac:spMkLst>
            <pc:docMk/>
            <pc:sldMk cId="567302157" sldId="292"/>
            <ac:spMk id="3" creationId="{6704A16A-E12D-2503-9E4F-4C9C1CC2DC8B}"/>
          </ac:spMkLst>
        </pc:spChg>
        <pc:spChg chg="mod">
          <ac:chgData name="Laurie Hazard" userId="71b497eb-3eb3-47bd-8872-e714f38e3320" providerId="ADAL" clId="{3CFD2085-ABBD-4B6A-9371-ADC4DFD2B305}" dt="2023-11-08T15:03:43.310" v="2736" actId="27636"/>
          <ac:spMkLst>
            <pc:docMk/>
            <pc:sldMk cId="567302157" sldId="292"/>
            <ac:spMk id="4" creationId="{BD3054C7-E93A-9F07-FA81-E21118A78889}"/>
          </ac:spMkLst>
        </pc:spChg>
      </pc:sldChg>
      <pc:sldChg chg="addSp delSp modSp add mod ord">
        <pc:chgData name="Laurie Hazard" userId="71b497eb-3eb3-47bd-8872-e714f38e3320" providerId="ADAL" clId="{3CFD2085-ABBD-4B6A-9371-ADC4DFD2B305}" dt="2023-11-14T16:43:04.761" v="6826" actId="20577"/>
        <pc:sldMkLst>
          <pc:docMk/>
          <pc:sldMk cId="3338508187" sldId="293"/>
        </pc:sldMkLst>
        <pc:spChg chg="add mod">
          <ac:chgData name="Laurie Hazard" userId="71b497eb-3eb3-47bd-8872-e714f38e3320" providerId="ADAL" clId="{3CFD2085-ABBD-4B6A-9371-ADC4DFD2B305}" dt="2023-11-14T15:52:59.364" v="6385" actId="122"/>
          <ac:spMkLst>
            <pc:docMk/>
            <pc:sldMk cId="3338508187" sldId="293"/>
            <ac:spMk id="3" creationId="{410FBE85-458B-4B90-709A-C2FD6B681453}"/>
          </ac:spMkLst>
        </pc:spChg>
        <pc:spChg chg="mod">
          <ac:chgData name="Laurie Hazard" userId="71b497eb-3eb3-47bd-8872-e714f38e3320" providerId="ADAL" clId="{3CFD2085-ABBD-4B6A-9371-ADC4DFD2B305}" dt="2023-11-14T16:43:04.761" v="6826" actId="20577"/>
          <ac:spMkLst>
            <pc:docMk/>
            <pc:sldMk cId="3338508187" sldId="293"/>
            <ac:spMk id="7" creationId="{5B85CA6E-137E-8BF0-1F98-5A7D76EF0B33}"/>
          </ac:spMkLst>
        </pc:spChg>
        <pc:picChg chg="del">
          <ac:chgData name="Laurie Hazard" userId="71b497eb-3eb3-47bd-8872-e714f38e3320" providerId="ADAL" clId="{3CFD2085-ABBD-4B6A-9371-ADC4DFD2B305}" dt="2023-11-08T15:01:29.168" v="2619" actId="478"/>
          <ac:picMkLst>
            <pc:docMk/>
            <pc:sldMk cId="3338508187" sldId="293"/>
            <ac:picMk id="3" creationId="{7E185F74-242C-12FF-55E6-0466A3C5EF9A}"/>
          </ac:picMkLst>
        </pc:picChg>
        <pc:picChg chg="add">
          <ac:chgData name="Laurie Hazard" userId="71b497eb-3eb3-47bd-8872-e714f38e3320" providerId="ADAL" clId="{3CFD2085-ABBD-4B6A-9371-ADC4DFD2B305}" dt="2023-11-08T15:01:33.106" v="2620" actId="22"/>
          <ac:picMkLst>
            <pc:docMk/>
            <pc:sldMk cId="3338508187" sldId="293"/>
            <ac:picMk id="4" creationId="{649DB299-5FC0-BCD7-B17E-4C25B5F1128D}"/>
          </ac:picMkLst>
        </pc:picChg>
      </pc:sldChg>
      <pc:sldChg chg="modSp add mod ord">
        <pc:chgData name="Laurie Hazard" userId="71b497eb-3eb3-47bd-8872-e714f38e3320" providerId="ADAL" clId="{3CFD2085-ABBD-4B6A-9371-ADC4DFD2B305}" dt="2023-11-08T15:11:57.826" v="2952" actId="27636"/>
        <pc:sldMkLst>
          <pc:docMk/>
          <pc:sldMk cId="3223225253" sldId="294"/>
        </pc:sldMkLst>
        <pc:spChg chg="mod">
          <ac:chgData name="Laurie Hazard" userId="71b497eb-3eb3-47bd-8872-e714f38e3320" providerId="ADAL" clId="{3CFD2085-ABBD-4B6A-9371-ADC4DFD2B305}" dt="2023-11-08T15:05:13.852" v="2846" actId="20577"/>
          <ac:spMkLst>
            <pc:docMk/>
            <pc:sldMk cId="3223225253" sldId="294"/>
            <ac:spMk id="2" creationId="{FCDB51D5-56B7-8B7B-6B47-0FD78FAD1406}"/>
          </ac:spMkLst>
        </pc:spChg>
        <pc:spChg chg="mod">
          <ac:chgData name="Laurie Hazard" userId="71b497eb-3eb3-47bd-8872-e714f38e3320" providerId="ADAL" clId="{3CFD2085-ABBD-4B6A-9371-ADC4DFD2B305}" dt="2023-11-08T15:11:57.824" v="2951" actId="27636"/>
          <ac:spMkLst>
            <pc:docMk/>
            <pc:sldMk cId="3223225253" sldId="294"/>
            <ac:spMk id="3" creationId="{6704A16A-E12D-2503-9E4F-4C9C1CC2DC8B}"/>
          </ac:spMkLst>
        </pc:spChg>
        <pc:spChg chg="mod">
          <ac:chgData name="Laurie Hazard" userId="71b497eb-3eb3-47bd-8872-e714f38e3320" providerId="ADAL" clId="{3CFD2085-ABBD-4B6A-9371-ADC4DFD2B305}" dt="2023-11-08T15:11:57.826" v="2952" actId="27636"/>
          <ac:spMkLst>
            <pc:docMk/>
            <pc:sldMk cId="3223225253" sldId="294"/>
            <ac:spMk id="4" creationId="{BD3054C7-E93A-9F07-FA81-E21118A78889}"/>
          </ac:spMkLst>
        </pc:spChg>
      </pc:sldChg>
      <pc:sldChg chg="addSp delSp modSp add del mod">
        <pc:chgData name="Laurie Hazard" userId="71b497eb-3eb3-47bd-8872-e714f38e3320" providerId="ADAL" clId="{3CFD2085-ABBD-4B6A-9371-ADC4DFD2B305}" dt="2023-11-08T17:23:34.469" v="2971" actId="2696"/>
        <pc:sldMkLst>
          <pc:docMk/>
          <pc:sldMk cId="3738304637" sldId="295"/>
        </pc:sldMkLst>
        <pc:spChg chg="add del mod">
          <ac:chgData name="Laurie Hazard" userId="71b497eb-3eb3-47bd-8872-e714f38e3320" providerId="ADAL" clId="{3CFD2085-ABBD-4B6A-9371-ADC4DFD2B305}" dt="2023-11-08T17:22:52.702" v="2957" actId="22"/>
          <ac:spMkLst>
            <pc:docMk/>
            <pc:sldMk cId="3738304637" sldId="295"/>
            <ac:spMk id="3" creationId="{E3ADCBDC-D01A-EFAE-2BD4-5567C9D1F590}"/>
          </ac:spMkLst>
        </pc:spChg>
        <pc:spChg chg="add mod">
          <ac:chgData name="Laurie Hazard" userId="71b497eb-3eb3-47bd-8872-e714f38e3320" providerId="ADAL" clId="{3CFD2085-ABBD-4B6A-9371-ADC4DFD2B305}" dt="2023-11-08T17:23:21.702" v="2967" actId="21"/>
          <ac:spMkLst>
            <pc:docMk/>
            <pc:sldMk cId="3738304637" sldId="295"/>
            <ac:spMk id="11" creationId="{1CB623D1-FE79-83BB-8963-7921A62535F9}"/>
          </ac:spMkLst>
        </pc:spChg>
        <pc:picChg chg="del">
          <ac:chgData name="Laurie Hazard" userId="71b497eb-3eb3-47bd-8872-e714f38e3320" providerId="ADAL" clId="{3CFD2085-ABBD-4B6A-9371-ADC4DFD2B305}" dt="2023-11-08T17:22:12.533" v="2956" actId="478"/>
          <ac:picMkLst>
            <pc:docMk/>
            <pc:sldMk cId="3738304637" sldId="295"/>
            <ac:picMk id="7" creationId="{DE929183-E5C6-1C3B-9716-3459EBF347E6}"/>
          </ac:picMkLst>
        </pc:picChg>
        <pc:picChg chg="add del mod ord">
          <ac:chgData name="Laurie Hazard" userId="71b497eb-3eb3-47bd-8872-e714f38e3320" providerId="ADAL" clId="{3CFD2085-ABBD-4B6A-9371-ADC4DFD2B305}" dt="2023-11-08T17:23:21.702" v="2967" actId="21"/>
          <ac:picMkLst>
            <pc:docMk/>
            <pc:sldMk cId="3738304637" sldId="295"/>
            <ac:picMk id="9" creationId="{0CDEAC67-75E8-1A27-9BA8-FC2A3C05676C}"/>
          </ac:picMkLst>
        </pc:picChg>
      </pc:sldChg>
      <pc:sldChg chg="addSp modSp new mod ord">
        <pc:chgData name="Laurie Hazard" userId="71b497eb-3eb3-47bd-8872-e714f38e3320" providerId="ADAL" clId="{3CFD2085-ABBD-4B6A-9371-ADC4DFD2B305}" dt="2023-11-14T16:47:46.386" v="6913" actId="6549"/>
        <pc:sldMkLst>
          <pc:docMk/>
          <pc:sldMk cId="1529579469" sldId="296"/>
        </pc:sldMkLst>
        <pc:spChg chg="mod">
          <ac:chgData name="Laurie Hazard" userId="71b497eb-3eb3-47bd-8872-e714f38e3320" providerId="ADAL" clId="{3CFD2085-ABBD-4B6A-9371-ADC4DFD2B305}" dt="2023-11-14T16:47:46.386" v="6913" actId="6549"/>
          <ac:spMkLst>
            <pc:docMk/>
            <pc:sldMk cId="1529579469" sldId="296"/>
            <ac:spMk id="2" creationId="{4734A1A5-8F3C-1EAB-66D1-D654C7A8B458}"/>
          </ac:spMkLst>
        </pc:spChg>
        <pc:picChg chg="add mod modCrop">
          <ac:chgData name="Laurie Hazard" userId="71b497eb-3eb3-47bd-8872-e714f38e3320" providerId="ADAL" clId="{3CFD2085-ABBD-4B6A-9371-ADC4DFD2B305}" dt="2023-11-08T17:23:57.862" v="2974" actId="1076"/>
          <ac:picMkLst>
            <pc:docMk/>
            <pc:sldMk cId="1529579469" sldId="296"/>
            <ac:picMk id="3" creationId="{F48F51F4-2B71-DF02-5449-D252718E9095}"/>
          </ac:picMkLst>
        </pc:picChg>
      </pc:sldChg>
      <pc:sldChg chg="add del ord">
        <pc:chgData name="Laurie Hazard" userId="71b497eb-3eb3-47bd-8872-e714f38e3320" providerId="ADAL" clId="{3CFD2085-ABBD-4B6A-9371-ADC4DFD2B305}" dt="2023-11-08T18:09:09.983" v="5347" actId="2696"/>
        <pc:sldMkLst>
          <pc:docMk/>
          <pc:sldMk cId="951603585" sldId="297"/>
        </pc:sldMkLst>
      </pc:sldChg>
      <pc:sldChg chg="modSp add mod ord">
        <pc:chgData name="Laurie Hazard" userId="71b497eb-3eb3-47bd-8872-e714f38e3320" providerId="ADAL" clId="{3CFD2085-ABBD-4B6A-9371-ADC4DFD2B305}" dt="2023-11-08T18:08:07.195" v="5346" actId="27636"/>
        <pc:sldMkLst>
          <pc:docMk/>
          <pc:sldMk cId="4121110281" sldId="298"/>
        </pc:sldMkLst>
        <pc:spChg chg="mod">
          <ac:chgData name="Laurie Hazard" userId="71b497eb-3eb3-47bd-8872-e714f38e3320" providerId="ADAL" clId="{3CFD2085-ABBD-4B6A-9371-ADC4DFD2B305}" dt="2023-11-08T18:00:10.888" v="4868" actId="404"/>
          <ac:spMkLst>
            <pc:docMk/>
            <pc:sldMk cId="4121110281" sldId="298"/>
            <ac:spMk id="2" creationId="{FCDB51D5-56B7-8B7B-6B47-0FD78FAD1406}"/>
          </ac:spMkLst>
        </pc:spChg>
        <pc:spChg chg="mod">
          <ac:chgData name="Laurie Hazard" userId="71b497eb-3eb3-47bd-8872-e714f38e3320" providerId="ADAL" clId="{3CFD2085-ABBD-4B6A-9371-ADC4DFD2B305}" dt="2023-11-08T18:08:07.193" v="5345" actId="27636"/>
          <ac:spMkLst>
            <pc:docMk/>
            <pc:sldMk cId="4121110281" sldId="298"/>
            <ac:spMk id="3" creationId="{6704A16A-E12D-2503-9E4F-4C9C1CC2DC8B}"/>
          </ac:spMkLst>
        </pc:spChg>
        <pc:spChg chg="mod">
          <ac:chgData name="Laurie Hazard" userId="71b497eb-3eb3-47bd-8872-e714f38e3320" providerId="ADAL" clId="{3CFD2085-ABBD-4B6A-9371-ADC4DFD2B305}" dt="2023-11-08T18:08:07.195" v="5346" actId="27636"/>
          <ac:spMkLst>
            <pc:docMk/>
            <pc:sldMk cId="4121110281" sldId="298"/>
            <ac:spMk id="4" creationId="{BD3054C7-E93A-9F07-FA81-E21118A78889}"/>
          </ac:spMkLst>
        </pc:spChg>
      </pc:sldChg>
      <pc:sldChg chg="addSp delSp modSp add mod ord">
        <pc:chgData name="Laurie Hazard" userId="71b497eb-3eb3-47bd-8872-e714f38e3320" providerId="ADAL" clId="{3CFD2085-ABBD-4B6A-9371-ADC4DFD2B305}" dt="2023-11-14T16:47:15.126" v="6912" actId="20577"/>
        <pc:sldMkLst>
          <pc:docMk/>
          <pc:sldMk cId="3297486496" sldId="299"/>
        </pc:sldMkLst>
        <pc:spChg chg="mod">
          <ac:chgData name="Laurie Hazard" userId="71b497eb-3eb3-47bd-8872-e714f38e3320" providerId="ADAL" clId="{3CFD2085-ABBD-4B6A-9371-ADC4DFD2B305}" dt="2023-11-14T16:47:15.126" v="6912" actId="20577"/>
          <ac:spMkLst>
            <pc:docMk/>
            <pc:sldMk cId="3297486496" sldId="299"/>
            <ac:spMk id="2" creationId="{BB089943-C283-9962-FAD8-F50DE84001C8}"/>
          </ac:spMkLst>
        </pc:spChg>
        <pc:spChg chg="mod">
          <ac:chgData name="Laurie Hazard" userId="71b497eb-3eb3-47bd-8872-e714f38e3320" providerId="ADAL" clId="{3CFD2085-ABBD-4B6A-9371-ADC4DFD2B305}" dt="2023-11-08T17:45:51.270" v="4100" actId="13926"/>
          <ac:spMkLst>
            <pc:docMk/>
            <pc:sldMk cId="3297486496" sldId="299"/>
            <ac:spMk id="4" creationId="{A3C43937-CED3-FB88-F892-C519D4546CCE}"/>
          </ac:spMkLst>
        </pc:spChg>
        <pc:spChg chg="add del mod">
          <ac:chgData name="Laurie Hazard" userId="71b497eb-3eb3-47bd-8872-e714f38e3320" providerId="ADAL" clId="{3CFD2085-ABBD-4B6A-9371-ADC4DFD2B305}" dt="2023-11-08T17:39:56.128" v="3541" actId="22"/>
          <ac:spMkLst>
            <pc:docMk/>
            <pc:sldMk cId="3297486496" sldId="299"/>
            <ac:spMk id="8" creationId="{658A1C0F-6C32-1B2D-8C38-8C0D1AA2C839}"/>
          </ac:spMkLst>
        </pc:spChg>
        <pc:picChg chg="del">
          <ac:chgData name="Laurie Hazard" userId="71b497eb-3eb3-47bd-8872-e714f38e3320" providerId="ADAL" clId="{3CFD2085-ABBD-4B6A-9371-ADC4DFD2B305}" dt="2023-11-08T17:39:53.048" v="3540" actId="478"/>
          <ac:picMkLst>
            <pc:docMk/>
            <pc:sldMk cId="3297486496" sldId="299"/>
            <ac:picMk id="7" creationId="{B7D63523-0722-3DC0-2CDD-02E1601D0735}"/>
          </ac:picMkLst>
        </pc:picChg>
        <pc:picChg chg="add mod ord">
          <ac:chgData name="Laurie Hazard" userId="71b497eb-3eb3-47bd-8872-e714f38e3320" providerId="ADAL" clId="{3CFD2085-ABBD-4B6A-9371-ADC4DFD2B305}" dt="2023-11-08T17:42:14.040" v="3664" actId="1076"/>
          <ac:picMkLst>
            <pc:docMk/>
            <pc:sldMk cId="3297486496" sldId="299"/>
            <ac:picMk id="10" creationId="{6A7F3EC1-438F-2C36-78F9-A473B242673A}"/>
          </ac:picMkLst>
        </pc:picChg>
      </pc:sldChg>
      <pc:sldChg chg="addSp delSp modSp new mod modClrScheme chgLayout">
        <pc:chgData name="Laurie Hazard" userId="71b497eb-3eb3-47bd-8872-e714f38e3320" providerId="ADAL" clId="{3CFD2085-ABBD-4B6A-9371-ADC4DFD2B305}" dt="2023-11-08T17:51:28.212" v="4774" actId="20577"/>
        <pc:sldMkLst>
          <pc:docMk/>
          <pc:sldMk cId="3836588040" sldId="300"/>
        </pc:sldMkLst>
        <pc:spChg chg="mod ord">
          <ac:chgData name="Laurie Hazard" userId="71b497eb-3eb3-47bd-8872-e714f38e3320" providerId="ADAL" clId="{3CFD2085-ABBD-4B6A-9371-ADC4DFD2B305}" dt="2023-11-08T17:47:05.228" v="4138" actId="700"/>
          <ac:spMkLst>
            <pc:docMk/>
            <pc:sldMk cId="3836588040" sldId="300"/>
            <ac:spMk id="2" creationId="{95CD9EB7-2288-070D-224C-E0D7804135D7}"/>
          </ac:spMkLst>
        </pc:spChg>
        <pc:spChg chg="del">
          <ac:chgData name="Laurie Hazard" userId="71b497eb-3eb3-47bd-8872-e714f38e3320" providerId="ADAL" clId="{3CFD2085-ABBD-4B6A-9371-ADC4DFD2B305}" dt="2023-11-08T17:46:38.753" v="4102"/>
          <ac:spMkLst>
            <pc:docMk/>
            <pc:sldMk cId="3836588040" sldId="300"/>
            <ac:spMk id="3" creationId="{37E30C53-8FDD-9E98-A44B-84AADF2630E6}"/>
          </ac:spMkLst>
        </pc:spChg>
        <pc:spChg chg="add del mod ord">
          <ac:chgData name="Laurie Hazard" userId="71b497eb-3eb3-47bd-8872-e714f38e3320" providerId="ADAL" clId="{3CFD2085-ABBD-4B6A-9371-ADC4DFD2B305}" dt="2023-11-08T17:47:10.353" v="4140"/>
          <ac:spMkLst>
            <pc:docMk/>
            <pc:sldMk cId="3836588040" sldId="300"/>
            <ac:spMk id="5" creationId="{0EAC6F6A-612F-15CB-A149-2A088DD181EB}"/>
          </ac:spMkLst>
        </pc:spChg>
        <pc:spChg chg="add mod">
          <ac:chgData name="Laurie Hazard" userId="71b497eb-3eb3-47bd-8872-e714f38e3320" providerId="ADAL" clId="{3CFD2085-ABBD-4B6A-9371-ADC4DFD2B305}" dt="2023-11-08T17:51:28.212" v="4774" actId="20577"/>
          <ac:spMkLst>
            <pc:docMk/>
            <pc:sldMk cId="3836588040" sldId="300"/>
            <ac:spMk id="7" creationId="{222A38A2-864F-12E2-8C1B-6DA568CF03B2}"/>
          </ac:spMkLst>
        </pc:spChg>
        <pc:picChg chg="add del mod ord">
          <ac:chgData name="Laurie Hazard" userId="71b497eb-3eb3-47bd-8872-e714f38e3320" providerId="ADAL" clId="{3CFD2085-ABBD-4B6A-9371-ADC4DFD2B305}" dt="2023-11-08T17:47:08.023" v="4139" actId="21"/>
          <ac:picMkLst>
            <pc:docMk/>
            <pc:sldMk cId="3836588040" sldId="300"/>
            <ac:picMk id="4" creationId="{3AA76A5E-1ECC-B3D0-B6A7-D6C1917D73FF}"/>
          </ac:picMkLst>
        </pc:picChg>
        <pc:picChg chg="add mod">
          <ac:chgData name="Laurie Hazard" userId="71b497eb-3eb3-47bd-8872-e714f38e3320" providerId="ADAL" clId="{3CFD2085-ABBD-4B6A-9371-ADC4DFD2B305}" dt="2023-11-08T17:47:10.353" v="4140"/>
          <ac:picMkLst>
            <pc:docMk/>
            <pc:sldMk cId="3836588040" sldId="300"/>
            <ac:picMk id="8" creationId="{B4342EE5-A3CA-D96A-FF2B-9A8EA2DCC7EB}"/>
          </ac:picMkLst>
        </pc:picChg>
      </pc:sldChg>
      <pc:sldChg chg="addSp delSp modSp add mod ord">
        <pc:chgData name="Laurie Hazard" userId="71b497eb-3eb3-47bd-8872-e714f38e3320" providerId="ADAL" clId="{3CFD2085-ABBD-4B6A-9371-ADC4DFD2B305}" dt="2023-11-08T19:52:28.272" v="5700" actId="20577"/>
        <pc:sldMkLst>
          <pc:docMk/>
          <pc:sldMk cId="1099020432" sldId="301"/>
        </pc:sldMkLst>
        <pc:spChg chg="mod">
          <ac:chgData name="Laurie Hazard" userId="71b497eb-3eb3-47bd-8872-e714f38e3320" providerId="ADAL" clId="{3CFD2085-ABBD-4B6A-9371-ADC4DFD2B305}" dt="2023-11-08T18:09:22.726" v="5354" actId="20577"/>
          <ac:spMkLst>
            <pc:docMk/>
            <pc:sldMk cId="1099020432" sldId="301"/>
            <ac:spMk id="7" creationId="{5B85CA6E-137E-8BF0-1F98-5A7D76EF0B33}"/>
          </ac:spMkLst>
        </pc:spChg>
        <pc:spChg chg="add del mod">
          <ac:chgData name="Laurie Hazard" userId="71b497eb-3eb3-47bd-8872-e714f38e3320" providerId="ADAL" clId="{3CFD2085-ABBD-4B6A-9371-ADC4DFD2B305}" dt="2023-11-08T18:41:33.453" v="5683"/>
          <ac:spMkLst>
            <pc:docMk/>
            <pc:sldMk cId="1099020432" sldId="301"/>
            <ac:spMk id="8" creationId="{117CE15F-CD1E-8C80-9C59-0AA0495E5F4E}"/>
          </ac:spMkLst>
        </pc:spChg>
        <pc:spChg chg="add mod">
          <ac:chgData name="Laurie Hazard" userId="71b497eb-3eb3-47bd-8872-e714f38e3320" providerId="ADAL" clId="{3CFD2085-ABBD-4B6A-9371-ADC4DFD2B305}" dt="2023-11-08T19:52:28.272" v="5700" actId="20577"/>
          <ac:spMkLst>
            <pc:docMk/>
            <pc:sldMk cId="1099020432" sldId="301"/>
            <ac:spMk id="9" creationId="{819526CE-AEB7-75D4-AAE4-01649D96F618}"/>
          </ac:spMkLst>
        </pc:spChg>
        <pc:picChg chg="add del mod">
          <ac:chgData name="Laurie Hazard" userId="71b497eb-3eb3-47bd-8872-e714f38e3320" providerId="ADAL" clId="{3CFD2085-ABBD-4B6A-9371-ADC4DFD2B305}" dt="2023-11-08T18:15:52.187" v="5396" actId="478"/>
          <ac:picMkLst>
            <pc:docMk/>
            <pc:sldMk cId="1099020432" sldId="301"/>
            <ac:picMk id="3" creationId="{14D81E94-2FB5-69A7-ABB3-AE2884245B4C}"/>
          </ac:picMkLst>
        </pc:picChg>
        <pc:picChg chg="del">
          <ac:chgData name="Laurie Hazard" userId="71b497eb-3eb3-47bd-8872-e714f38e3320" providerId="ADAL" clId="{3CFD2085-ABBD-4B6A-9371-ADC4DFD2B305}" dt="2023-11-08T18:10:56.880" v="5355" actId="478"/>
          <ac:picMkLst>
            <pc:docMk/>
            <pc:sldMk cId="1099020432" sldId="301"/>
            <ac:picMk id="4" creationId="{649DB299-5FC0-BCD7-B17E-4C25B5F1128D}"/>
          </ac:picMkLst>
        </pc:picChg>
        <pc:picChg chg="add del">
          <ac:chgData name="Laurie Hazard" userId="71b497eb-3eb3-47bd-8872-e714f38e3320" providerId="ADAL" clId="{3CFD2085-ABBD-4B6A-9371-ADC4DFD2B305}" dt="2023-11-08T18:43:16.843" v="5689" actId="478"/>
          <ac:picMkLst>
            <pc:docMk/>
            <pc:sldMk cId="1099020432" sldId="301"/>
            <ac:picMk id="6" creationId="{0AC55A93-85ED-21BA-2014-C118DDA265BB}"/>
          </ac:picMkLst>
        </pc:picChg>
        <pc:picChg chg="add del mod">
          <ac:chgData name="Laurie Hazard" userId="71b497eb-3eb3-47bd-8872-e714f38e3320" providerId="ADAL" clId="{3CFD2085-ABBD-4B6A-9371-ADC4DFD2B305}" dt="2023-11-08T18:45:32.943" v="5694" actId="478"/>
          <ac:picMkLst>
            <pc:docMk/>
            <pc:sldMk cId="1099020432" sldId="301"/>
            <ac:picMk id="11" creationId="{23D8F02A-9366-6101-4094-AD4ABA8FB49F}"/>
          </ac:picMkLst>
        </pc:picChg>
        <pc:picChg chg="add mod">
          <ac:chgData name="Laurie Hazard" userId="71b497eb-3eb3-47bd-8872-e714f38e3320" providerId="ADAL" clId="{3CFD2085-ABBD-4B6A-9371-ADC4DFD2B305}" dt="2023-11-08T18:45:38.853" v="5697" actId="14100"/>
          <ac:picMkLst>
            <pc:docMk/>
            <pc:sldMk cId="1099020432" sldId="301"/>
            <ac:picMk id="13" creationId="{74CC751E-C3DF-69E5-A840-3ECA558FD24A}"/>
          </ac:picMkLst>
        </pc:picChg>
      </pc:sldChg>
      <pc:sldChg chg="addSp delSp modSp new mod">
        <pc:chgData name="Laurie Hazard" userId="71b497eb-3eb3-47bd-8872-e714f38e3320" providerId="ADAL" clId="{3CFD2085-ABBD-4B6A-9371-ADC4DFD2B305}" dt="2023-11-08T18:14:30.432" v="5395" actId="1076"/>
        <pc:sldMkLst>
          <pc:docMk/>
          <pc:sldMk cId="446071028" sldId="302"/>
        </pc:sldMkLst>
        <pc:spChg chg="mod">
          <ac:chgData name="Laurie Hazard" userId="71b497eb-3eb3-47bd-8872-e714f38e3320" providerId="ADAL" clId="{3CFD2085-ABBD-4B6A-9371-ADC4DFD2B305}" dt="2023-11-08T18:11:31.073" v="5387" actId="20577"/>
          <ac:spMkLst>
            <pc:docMk/>
            <pc:sldMk cId="446071028" sldId="302"/>
            <ac:spMk id="2" creationId="{DE30E90C-FA85-0C71-1616-133DD6850F42}"/>
          </ac:spMkLst>
        </pc:spChg>
        <pc:spChg chg="del">
          <ac:chgData name="Laurie Hazard" userId="71b497eb-3eb3-47bd-8872-e714f38e3320" providerId="ADAL" clId="{3CFD2085-ABBD-4B6A-9371-ADC4DFD2B305}" dt="2023-11-08T18:13:58.672" v="5388" actId="22"/>
          <ac:spMkLst>
            <pc:docMk/>
            <pc:sldMk cId="446071028" sldId="302"/>
            <ac:spMk id="3" creationId="{6644124C-5122-2E91-CE26-364E906750BF}"/>
          </ac:spMkLst>
        </pc:spChg>
        <pc:spChg chg="add del mod">
          <ac:chgData name="Laurie Hazard" userId="71b497eb-3eb3-47bd-8872-e714f38e3320" providerId="ADAL" clId="{3CFD2085-ABBD-4B6A-9371-ADC4DFD2B305}" dt="2023-11-08T18:14:20.913" v="5392" actId="22"/>
          <ac:spMkLst>
            <pc:docMk/>
            <pc:sldMk cId="446071028" sldId="302"/>
            <ac:spMk id="7" creationId="{D0E2213E-AFF7-7504-8DEF-1A8C94C5179A}"/>
          </ac:spMkLst>
        </pc:spChg>
        <pc:picChg chg="add del mod ord">
          <ac:chgData name="Laurie Hazard" userId="71b497eb-3eb3-47bd-8872-e714f38e3320" providerId="ADAL" clId="{3CFD2085-ABBD-4B6A-9371-ADC4DFD2B305}" dt="2023-11-08T18:14:18.899" v="5391" actId="478"/>
          <ac:picMkLst>
            <pc:docMk/>
            <pc:sldMk cId="446071028" sldId="302"/>
            <ac:picMk id="5" creationId="{DDD946D3-897C-5647-C503-BA43E33DBC2A}"/>
          </ac:picMkLst>
        </pc:picChg>
        <pc:picChg chg="add mod ord">
          <ac:chgData name="Laurie Hazard" userId="71b497eb-3eb3-47bd-8872-e714f38e3320" providerId="ADAL" clId="{3CFD2085-ABBD-4B6A-9371-ADC4DFD2B305}" dt="2023-11-08T18:14:30.432" v="5395" actId="1076"/>
          <ac:picMkLst>
            <pc:docMk/>
            <pc:sldMk cId="446071028" sldId="302"/>
            <ac:picMk id="9" creationId="{950702E6-E8EB-C42B-3EBA-C849AEF9C12D}"/>
          </ac:picMkLst>
        </pc:picChg>
      </pc:sldChg>
      <pc:sldChg chg="addSp delSp modSp new mod modClrScheme chgLayout">
        <pc:chgData name="Laurie Hazard" userId="71b497eb-3eb3-47bd-8872-e714f38e3320" providerId="ADAL" clId="{3CFD2085-ABBD-4B6A-9371-ADC4DFD2B305}" dt="2023-11-14T15:17:53.333" v="5825" actId="14100"/>
        <pc:sldMkLst>
          <pc:docMk/>
          <pc:sldMk cId="4141068176" sldId="305"/>
        </pc:sldMkLst>
        <pc:spChg chg="mod ord">
          <ac:chgData name="Laurie Hazard" userId="71b497eb-3eb3-47bd-8872-e714f38e3320" providerId="ADAL" clId="{3CFD2085-ABBD-4B6A-9371-ADC4DFD2B305}" dt="2023-11-14T15:15:25.084" v="5784" actId="700"/>
          <ac:spMkLst>
            <pc:docMk/>
            <pc:sldMk cId="4141068176" sldId="305"/>
            <ac:spMk id="2" creationId="{C36C6A81-9620-9A77-38B9-5C82EBF02D5A}"/>
          </ac:spMkLst>
        </pc:spChg>
        <pc:spChg chg="mod ord">
          <ac:chgData name="Laurie Hazard" userId="71b497eb-3eb3-47bd-8872-e714f38e3320" providerId="ADAL" clId="{3CFD2085-ABBD-4B6A-9371-ADC4DFD2B305}" dt="2023-11-14T15:17:48.973" v="5824" actId="1076"/>
          <ac:spMkLst>
            <pc:docMk/>
            <pc:sldMk cId="4141068176" sldId="305"/>
            <ac:spMk id="3" creationId="{DB0BF498-4DC3-D6D0-29C2-DB1677B297B0}"/>
          </ac:spMkLst>
        </pc:spChg>
        <pc:spChg chg="add del mod ord">
          <ac:chgData name="Laurie Hazard" userId="71b497eb-3eb3-47bd-8872-e714f38e3320" providerId="ADAL" clId="{3CFD2085-ABBD-4B6A-9371-ADC4DFD2B305}" dt="2023-11-14T15:16:34.410" v="5819" actId="22"/>
          <ac:spMkLst>
            <pc:docMk/>
            <pc:sldMk cId="4141068176" sldId="305"/>
            <ac:spMk id="4" creationId="{D1DB28B3-3A60-5752-EB5C-538FFBB55302}"/>
          </ac:spMkLst>
        </pc:spChg>
        <pc:spChg chg="add del mod">
          <ac:chgData name="Laurie Hazard" userId="71b497eb-3eb3-47bd-8872-e714f38e3320" providerId="ADAL" clId="{3CFD2085-ABBD-4B6A-9371-ADC4DFD2B305}" dt="2023-11-14T15:17:45.699" v="5823"/>
          <ac:spMkLst>
            <pc:docMk/>
            <pc:sldMk cId="4141068176" sldId="305"/>
            <ac:spMk id="8" creationId="{25C4FD1A-1B65-C11F-8F9D-D880573BE957}"/>
          </ac:spMkLst>
        </pc:spChg>
        <pc:picChg chg="add del mod ord">
          <ac:chgData name="Laurie Hazard" userId="71b497eb-3eb3-47bd-8872-e714f38e3320" providerId="ADAL" clId="{3CFD2085-ABBD-4B6A-9371-ADC4DFD2B305}" dt="2023-11-14T15:17:36.331" v="5820" actId="478"/>
          <ac:picMkLst>
            <pc:docMk/>
            <pc:sldMk cId="4141068176" sldId="305"/>
            <ac:picMk id="6" creationId="{8C9E46FC-1D18-496D-31A0-2B01C1088F27}"/>
          </ac:picMkLst>
        </pc:picChg>
        <pc:picChg chg="add mod">
          <ac:chgData name="Laurie Hazard" userId="71b497eb-3eb3-47bd-8872-e714f38e3320" providerId="ADAL" clId="{3CFD2085-ABBD-4B6A-9371-ADC4DFD2B305}" dt="2023-11-14T15:17:53.333" v="5825" actId="14100"/>
          <ac:picMkLst>
            <pc:docMk/>
            <pc:sldMk cId="4141068176" sldId="305"/>
            <ac:picMk id="1026" creationId="{3834F55B-F515-A7AF-BF2F-53B6F8BCC628}"/>
          </ac:picMkLst>
        </pc:picChg>
      </pc:sldChg>
      <pc:sldChg chg="addSp delSp modSp new mod">
        <pc:chgData name="Laurie Hazard" userId="71b497eb-3eb3-47bd-8872-e714f38e3320" providerId="ADAL" clId="{3CFD2085-ABBD-4B6A-9371-ADC4DFD2B305}" dt="2023-11-14T16:33:48.569" v="6790" actId="20577"/>
        <pc:sldMkLst>
          <pc:docMk/>
          <pc:sldMk cId="4232955276" sldId="306"/>
        </pc:sldMkLst>
        <pc:spChg chg="mod">
          <ac:chgData name="Laurie Hazard" userId="71b497eb-3eb3-47bd-8872-e714f38e3320" providerId="ADAL" clId="{3CFD2085-ABBD-4B6A-9371-ADC4DFD2B305}" dt="2023-11-14T16:23:21.364" v="6421" actId="20577"/>
          <ac:spMkLst>
            <pc:docMk/>
            <pc:sldMk cId="4232955276" sldId="306"/>
            <ac:spMk id="2" creationId="{5CDF425B-DCE8-7EEA-36C3-393F726EB8F0}"/>
          </ac:spMkLst>
        </pc:spChg>
        <pc:spChg chg="del">
          <ac:chgData name="Laurie Hazard" userId="71b497eb-3eb3-47bd-8872-e714f38e3320" providerId="ADAL" clId="{3CFD2085-ABBD-4B6A-9371-ADC4DFD2B305}" dt="2023-11-14T16:14:10.258" v="6404"/>
          <ac:spMkLst>
            <pc:docMk/>
            <pc:sldMk cId="4232955276" sldId="306"/>
            <ac:spMk id="3" creationId="{5E5377DD-DCC7-5B76-1BB8-B4CDF0720417}"/>
          </ac:spMkLst>
        </pc:spChg>
        <pc:spChg chg="add mod">
          <ac:chgData name="Laurie Hazard" userId="71b497eb-3eb3-47bd-8872-e714f38e3320" providerId="ADAL" clId="{3CFD2085-ABBD-4B6A-9371-ADC4DFD2B305}" dt="2023-11-14T16:33:43.042" v="6789" actId="113"/>
          <ac:spMkLst>
            <pc:docMk/>
            <pc:sldMk cId="4232955276" sldId="306"/>
            <ac:spMk id="4" creationId="{C7013137-0483-2E77-BEEC-AC0E205EA64F}"/>
          </ac:spMkLst>
        </pc:spChg>
        <pc:spChg chg="add mod">
          <ac:chgData name="Laurie Hazard" userId="71b497eb-3eb3-47bd-8872-e714f38e3320" providerId="ADAL" clId="{3CFD2085-ABBD-4B6A-9371-ADC4DFD2B305}" dt="2023-11-14T16:33:48.569" v="6790" actId="20577"/>
          <ac:spMkLst>
            <pc:docMk/>
            <pc:sldMk cId="4232955276" sldId="306"/>
            <ac:spMk id="5" creationId="{28A491E7-645C-57D0-3FC4-E2CFE0D12CC9}"/>
          </ac:spMkLst>
        </pc:spChg>
        <pc:picChg chg="add mod">
          <ac:chgData name="Laurie Hazard" userId="71b497eb-3eb3-47bd-8872-e714f38e3320" providerId="ADAL" clId="{3CFD2085-ABBD-4B6A-9371-ADC4DFD2B305}" dt="2023-11-14T16:23:24.754" v="6422" actId="1076"/>
          <ac:picMkLst>
            <pc:docMk/>
            <pc:sldMk cId="4232955276" sldId="306"/>
            <ac:picMk id="2050" creationId="{D0B2441D-6F27-F6F8-DD56-A34A663CD5D9}"/>
          </ac:picMkLst>
        </pc:picChg>
      </pc:sldChg>
      <pc:sldChg chg="addSp delSp modSp new mod modClrScheme chgLayout">
        <pc:chgData name="Laurie Hazard" userId="71b497eb-3eb3-47bd-8872-e714f38e3320" providerId="ADAL" clId="{3CFD2085-ABBD-4B6A-9371-ADC4DFD2B305}" dt="2023-11-30T16:14:59.122" v="7073" actId="20577"/>
        <pc:sldMkLst>
          <pc:docMk/>
          <pc:sldMk cId="189221002" sldId="307"/>
        </pc:sldMkLst>
        <pc:spChg chg="mod">
          <ac:chgData name="Laurie Hazard" userId="71b497eb-3eb3-47bd-8872-e714f38e3320" providerId="ADAL" clId="{3CFD2085-ABBD-4B6A-9371-ADC4DFD2B305}" dt="2023-11-30T16:14:46.264" v="7022" actId="6549"/>
          <ac:spMkLst>
            <pc:docMk/>
            <pc:sldMk cId="189221002" sldId="307"/>
            <ac:spMk id="2" creationId="{F7621466-2E12-6865-4E5E-E1B75B6EAD30}"/>
          </ac:spMkLst>
        </pc:spChg>
        <pc:spChg chg="del">
          <ac:chgData name="Laurie Hazard" userId="71b497eb-3eb3-47bd-8872-e714f38e3320" providerId="ADAL" clId="{3CFD2085-ABBD-4B6A-9371-ADC4DFD2B305}" dt="2023-11-30T16:13:39.393" v="6966"/>
          <ac:spMkLst>
            <pc:docMk/>
            <pc:sldMk cId="189221002" sldId="307"/>
            <ac:spMk id="3" creationId="{AF217235-E5E7-4EF6-326C-56CA05003282}"/>
          </ac:spMkLst>
        </pc:spChg>
        <pc:spChg chg="add del mod">
          <ac:chgData name="Laurie Hazard" userId="71b497eb-3eb3-47bd-8872-e714f38e3320" providerId="ADAL" clId="{3CFD2085-ABBD-4B6A-9371-ADC4DFD2B305}" dt="2023-11-30T16:14:59.122" v="7073" actId="20577"/>
          <ac:spMkLst>
            <pc:docMk/>
            <pc:sldMk cId="189221002" sldId="307"/>
            <ac:spMk id="1031" creationId="{5FC3F84E-F1B9-091A-15E6-92ED4FDC8D94}"/>
          </ac:spMkLst>
        </pc:spChg>
        <pc:picChg chg="add mod">
          <ac:chgData name="Laurie Hazard" userId="71b497eb-3eb3-47bd-8872-e714f38e3320" providerId="ADAL" clId="{3CFD2085-ABBD-4B6A-9371-ADC4DFD2B305}" dt="2023-11-30T16:14:04.344" v="6975" actId="1076"/>
          <ac:picMkLst>
            <pc:docMk/>
            <pc:sldMk cId="189221002" sldId="307"/>
            <ac:picMk id="1026" creationId="{79B5869C-2CFE-8B00-8C71-D96BA17DDE64}"/>
          </ac:picMkLst>
        </pc:picChg>
      </pc:sldChg>
      <pc:sldMasterChg chg="modSldLayout">
        <pc:chgData name="Laurie Hazard" userId="71b497eb-3eb3-47bd-8872-e714f38e3320" providerId="ADAL" clId="{3CFD2085-ABBD-4B6A-9371-ADC4DFD2B305}" dt="2023-11-08T14:04:12.682" v="1516" actId="113"/>
        <pc:sldMasterMkLst>
          <pc:docMk/>
          <pc:sldMasterMk cId="308760217" sldId="2147483660"/>
        </pc:sldMasterMkLst>
        <pc:sldLayoutChg chg="modSp">
          <pc:chgData name="Laurie Hazard" userId="71b497eb-3eb3-47bd-8872-e714f38e3320" providerId="ADAL" clId="{3CFD2085-ABBD-4B6A-9371-ADC4DFD2B305}" dt="2023-11-08T14:04:12.682" v="1516" actId="113"/>
          <pc:sldLayoutMkLst>
            <pc:docMk/>
            <pc:sldMasterMk cId="308760217" sldId="2147483660"/>
            <pc:sldLayoutMk cId="2126654192" sldId="2147483666"/>
          </pc:sldLayoutMkLst>
          <pc:spChg chg="mod">
            <ac:chgData name="Laurie Hazard" userId="71b497eb-3eb3-47bd-8872-e714f38e3320" providerId="ADAL" clId="{3CFD2085-ABBD-4B6A-9371-ADC4DFD2B305}" dt="2023-11-08T14:04:10.263" v="1514" actId="113"/>
            <ac:spMkLst>
              <pc:docMk/>
              <pc:sldMasterMk cId="308760217" sldId="2147483660"/>
              <pc:sldLayoutMk cId="2126654192" sldId="2147483666"/>
              <ac:spMk id="3" creationId="{00000000-0000-0000-0000-000000000000}"/>
            </ac:spMkLst>
          </pc:spChg>
          <pc:spChg chg="mod">
            <ac:chgData name="Laurie Hazard" userId="71b497eb-3eb3-47bd-8872-e714f38e3320" providerId="ADAL" clId="{3CFD2085-ABBD-4B6A-9371-ADC4DFD2B305}" dt="2023-11-08T14:04:12.682" v="1516" actId="113"/>
            <ac:spMkLst>
              <pc:docMk/>
              <pc:sldMasterMk cId="308760217" sldId="2147483660"/>
              <pc:sldLayoutMk cId="2126654192" sldId="2147483666"/>
              <ac:spMk id="4"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78D65-EF8C-45CF-BF0E-69C9A3FB6AD1}"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66AF-B025-4ED7-8EF7-F0D5BEF48A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5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9778D65-EF8C-45CF-BF0E-69C9A3FB6AD1}" type="datetimeFigureOut">
              <a:rPr lang="en-US" smtClean="0"/>
              <a:t>11/30/2023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BF66AF-B025-4ED7-8EF7-F0D5BEF48A3C}" type="slidenum">
              <a:rPr lang="en-US" smtClean="0"/>
              <a:t>‹#›</a:t>
            </a:fld>
            <a:endParaRPr lang="en-US"/>
          </a:p>
        </p:txBody>
      </p:sp>
    </p:spTree>
    <p:extLst>
      <p:ext uri="{BB962C8B-B14F-4D97-AF65-F5344CB8AC3E}">
        <p14:creationId xmlns:p14="http://schemas.microsoft.com/office/powerpoint/2010/main" val="19528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78D65-EF8C-45CF-BF0E-69C9A3FB6AD1}"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66AF-B025-4ED7-8EF7-F0D5BEF48A3C}" type="slidenum">
              <a:rPr lang="en-US" smtClean="0"/>
              <a:t>‹#›</a:t>
            </a:fld>
            <a:endParaRPr lang="en-US"/>
          </a:p>
        </p:txBody>
      </p:sp>
    </p:spTree>
    <p:extLst>
      <p:ext uri="{BB962C8B-B14F-4D97-AF65-F5344CB8AC3E}">
        <p14:creationId xmlns:p14="http://schemas.microsoft.com/office/powerpoint/2010/main" val="149363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78D65-EF8C-45CF-BF0E-69C9A3FB6AD1}"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66AF-B025-4ED7-8EF7-F0D5BEF48A3C}" type="slidenum">
              <a:rPr lang="en-US" smtClean="0"/>
              <a:t>‹#›</a:t>
            </a:fld>
            <a:endParaRPr lang="en-US"/>
          </a:p>
        </p:txBody>
      </p:sp>
    </p:spTree>
    <p:extLst>
      <p:ext uri="{BB962C8B-B14F-4D97-AF65-F5344CB8AC3E}">
        <p14:creationId xmlns:p14="http://schemas.microsoft.com/office/powerpoint/2010/main" val="398545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78D65-EF8C-45CF-BF0E-69C9A3FB6AD1}"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66AF-B025-4ED7-8EF7-F0D5BEF48A3C}" type="slidenum">
              <a:rPr lang="en-US" smtClean="0"/>
              <a:t>‹#›</a:t>
            </a:fld>
            <a:endParaRPr lang="en-US"/>
          </a:p>
        </p:txBody>
      </p:sp>
    </p:spTree>
    <p:extLst>
      <p:ext uri="{BB962C8B-B14F-4D97-AF65-F5344CB8AC3E}">
        <p14:creationId xmlns:p14="http://schemas.microsoft.com/office/powerpoint/2010/main" val="73565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835D15-6A32-7385-E845-DBC8D2C99B30}"/>
              </a:ext>
            </a:extLst>
          </p:cNvPr>
          <p:cNvSpPr/>
          <p:nvPr/>
        </p:nvSpPr>
        <p:spPr>
          <a:xfrm>
            <a:off x="695325" y="1590675"/>
            <a:ext cx="10629900"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ED1217-56B6-F01C-75AF-7166C63CCE1F}"/>
              </a:ext>
            </a:extLst>
          </p:cNvPr>
          <p:cNvSpPr/>
          <p:nvPr/>
        </p:nvSpPr>
        <p:spPr>
          <a:xfrm>
            <a:off x="0" y="0"/>
            <a:ext cx="3086100" cy="6343650"/>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6A4C2-118D-C6F4-7F37-D29BDDE5FC7B}"/>
              </a:ext>
            </a:extLst>
          </p:cNvPr>
          <p:cNvSpPr>
            <a:spLocks noGrp="1"/>
          </p:cNvSpPr>
          <p:nvPr>
            <p:ph type="title"/>
          </p:nvPr>
        </p:nvSpPr>
        <p:spPr>
          <a:xfrm>
            <a:off x="211456" y="371476"/>
            <a:ext cx="2665094" cy="1600199"/>
          </a:xfrm>
        </p:spPr>
        <p:txBody>
          <a:bodyPr/>
          <a:lstStyle>
            <a:lvl1pPr algn="ct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076A3BA-4591-B917-D7BD-1CE0C38CBB21}"/>
              </a:ext>
            </a:extLst>
          </p:cNvPr>
          <p:cNvSpPr>
            <a:spLocks noGrp="1"/>
          </p:cNvSpPr>
          <p:nvPr>
            <p:ph type="dt" sz="half" idx="10"/>
          </p:nvPr>
        </p:nvSpPr>
        <p:spPr/>
        <p:txBody>
          <a:bodyPr/>
          <a:lstStyle/>
          <a:p>
            <a:fld id="{09778D65-EF8C-45CF-BF0E-69C9A3FB6AD1}" type="datetimeFigureOut">
              <a:rPr lang="en-US" smtClean="0"/>
              <a:t>11/30/2023</a:t>
            </a:fld>
            <a:endParaRPr lang="en-US"/>
          </a:p>
        </p:txBody>
      </p:sp>
      <p:sp>
        <p:nvSpPr>
          <p:cNvPr id="4" name="Footer Placeholder 3">
            <a:extLst>
              <a:ext uri="{FF2B5EF4-FFF2-40B4-BE49-F238E27FC236}">
                <a16:creationId xmlns:a16="http://schemas.microsoft.com/office/drawing/2014/main" id="{DDBD1B6C-A347-4027-29F0-C13E35498A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5326E-2EEC-F4D2-22C3-269BE7A25C34}"/>
              </a:ext>
            </a:extLst>
          </p:cNvPr>
          <p:cNvSpPr>
            <a:spLocks noGrp="1"/>
          </p:cNvSpPr>
          <p:nvPr>
            <p:ph type="sldNum" sz="quarter" idx="12"/>
          </p:nvPr>
        </p:nvSpPr>
        <p:spPr/>
        <p:txBody>
          <a:bodyPr/>
          <a:lstStyle/>
          <a:p>
            <a:fld id="{6CBF66AF-B025-4ED7-8EF7-F0D5BEF48A3C}" type="slidenum">
              <a:rPr lang="en-US" smtClean="0"/>
              <a:t>‹#›</a:t>
            </a:fld>
            <a:endParaRPr lang="en-US"/>
          </a:p>
        </p:txBody>
      </p:sp>
    </p:spTree>
    <p:extLst>
      <p:ext uri="{BB962C8B-B14F-4D97-AF65-F5344CB8AC3E}">
        <p14:creationId xmlns:p14="http://schemas.microsoft.com/office/powerpoint/2010/main" val="295999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96104"/>
            <a:ext cx="10058400" cy="96844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73038" indent="-173038">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78D65-EF8C-45CF-BF0E-69C9A3FB6AD1}"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66AF-B025-4ED7-8EF7-F0D5BEF48A3C}" type="slidenum">
              <a:rPr lang="en-US" smtClean="0"/>
              <a:t>‹#›</a:t>
            </a:fld>
            <a:endParaRPr lang="en-US"/>
          </a:p>
        </p:txBody>
      </p:sp>
      <p:sp>
        <p:nvSpPr>
          <p:cNvPr id="7" name="Rectangle 6">
            <a:extLst>
              <a:ext uri="{FF2B5EF4-FFF2-40B4-BE49-F238E27FC236}">
                <a16:creationId xmlns:a16="http://schemas.microsoft.com/office/drawing/2014/main" id="{D67E3323-A564-FD63-8232-A13AF3DA7F75}"/>
              </a:ext>
            </a:extLst>
          </p:cNvPr>
          <p:cNvSpPr/>
          <p:nvPr/>
        </p:nvSpPr>
        <p:spPr>
          <a:xfrm>
            <a:off x="1019175" y="1552575"/>
            <a:ext cx="10306050" cy="219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370EAD8-6693-85E4-C49C-52375866D786}"/>
              </a:ext>
            </a:extLst>
          </p:cNvPr>
          <p:cNvCxnSpPr/>
          <p:nvPr/>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85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946600-6B35-08B6-90F1-386A204E4C51}"/>
              </a:ext>
            </a:extLst>
          </p:cNvPr>
          <p:cNvSpPr>
            <a:spLocks noGrp="1"/>
          </p:cNvSpPr>
          <p:nvPr>
            <p:ph type="dt" sz="half" idx="10"/>
          </p:nvPr>
        </p:nvSpPr>
        <p:spPr/>
        <p:txBody>
          <a:bodyPr/>
          <a:lstStyle/>
          <a:p>
            <a:fld id="{09778D65-EF8C-45CF-BF0E-69C9A3FB6AD1}" type="datetimeFigureOut">
              <a:rPr lang="en-US" smtClean="0"/>
              <a:t>11/30/2023</a:t>
            </a:fld>
            <a:endParaRPr lang="en-US"/>
          </a:p>
        </p:txBody>
      </p:sp>
      <p:sp>
        <p:nvSpPr>
          <p:cNvPr id="4" name="Footer Placeholder 3">
            <a:extLst>
              <a:ext uri="{FF2B5EF4-FFF2-40B4-BE49-F238E27FC236}">
                <a16:creationId xmlns:a16="http://schemas.microsoft.com/office/drawing/2014/main" id="{40C34F2A-8B39-80B1-79D8-488EA86CDF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C0217-C54C-C133-359D-B7395824D627}"/>
              </a:ext>
            </a:extLst>
          </p:cNvPr>
          <p:cNvSpPr>
            <a:spLocks noGrp="1"/>
          </p:cNvSpPr>
          <p:nvPr>
            <p:ph type="sldNum" sz="quarter" idx="12"/>
          </p:nvPr>
        </p:nvSpPr>
        <p:spPr/>
        <p:txBody>
          <a:bodyPr/>
          <a:lstStyle/>
          <a:p>
            <a:fld id="{6CBF66AF-B025-4ED7-8EF7-F0D5BEF48A3C}" type="slidenum">
              <a:rPr lang="en-US" smtClean="0"/>
              <a:t>‹#›</a:t>
            </a:fld>
            <a:endParaRPr lang="en-US"/>
          </a:p>
        </p:txBody>
      </p:sp>
      <p:sp>
        <p:nvSpPr>
          <p:cNvPr id="6" name="Rectangle 5">
            <a:extLst>
              <a:ext uri="{FF2B5EF4-FFF2-40B4-BE49-F238E27FC236}">
                <a16:creationId xmlns:a16="http://schemas.microsoft.com/office/drawing/2014/main" id="{28A2A192-0AEE-9AAB-5700-5576B6F79913}"/>
              </a:ext>
            </a:extLst>
          </p:cNvPr>
          <p:cNvSpPr/>
          <p:nvPr/>
        </p:nvSpPr>
        <p:spPr>
          <a:xfrm>
            <a:off x="0" y="4333875"/>
            <a:ext cx="12192000" cy="20192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C8F46-996A-C41F-441B-356671B949C7}"/>
              </a:ext>
            </a:extLst>
          </p:cNvPr>
          <p:cNvSpPr>
            <a:spLocks noGrp="1"/>
          </p:cNvSpPr>
          <p:nvPr>
            <p:ph type="title"/>
          </p:nvPr>
        </p:nvSpPr>
        <p:spPr>
          <a:xfrm>
            <a:off x="182880" y="4522896"/>
            <a:ext cx="3665220" cy="1450757"/>
          </a:xfrm>
        </p:spPr>
        <p:txBody>
          <a:bodyPr>
            <a:noAutofit/>
          </a:bodyPr>
          <a:lstStyle>
            <a:lvl1pPr>
              <a:defRPr sz="40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200DFBB-9744-4040-962E-98382A28D706}"/>
              </a:ext>
            </a:extLst>
          </p:cNvPr>
          <p:cNvSpPr/>
          <p:nvPr/>
        </p:nvSpPr>
        <p:spPr>
          <a:xfrm>
            <a:off x="1097280" y="1638300"/>
            <a:ext cx="10115203" cy="209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53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78D65-EF8C-45CF-BF0E-69C9A3FB6AD1}"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66AF-B025-4ED7-8EF7-F0D5BEF48A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1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5F1099-B1DA-2E0F-F9BB-699BDA8405EE}"/>
              </a:ext>
            </a:extLst>
          </p:cNvPr>
          <p:cNvSpPr/>
          <p:nvPr/>
        </p:nvSpPr>
        <p:spPr>
          <a:xfrm>
            <a:off x="1097280" y="1562100"/>
            <a:ext cx="10058400" cy="2455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86578"/>
            <a:ext cx="100584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78D65-EF8C-45CF-BF0E-69C9A3FB6AD1}"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66AF-B025-4ED7-8EF7-F0D5BEF48A3C}" type="slidenum">
              <a:rPr lang="en-US" smtClean="0"/>
              <a:t>‹#›</a:t>
            </a:fld>
            <a:endParaRPr lang="en-US"/>
          </a:p>
        </p:txBody>
      </p:sp>
      <p:cxnSp>
        <p:nvCxnSpPr>
          <p:cNvPr id="9" name="Straight Connector 8">
            <a:extLst>
              <a:ext uri="{FF2B5EF4-FFF2-40B4-BE49-F238E27FC236}">
                <a16:creationId xmlns:a16="http://schemas.microsoft.com/office/drawing/2014/main" id="{C99CAFE9-0EEF-501E-577B-753AD94E30B6}"/>
              </a:ext>
            </a:extLst>
          </p:cNvPr>
          <p:cNvCxnSpPr/>
          <p:nvPr/>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65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9076E6-7916-2BD9-C0F4-9FB74C799804}"/>
              </a:ext>
            </a:extLst>
          </p:cNvPr>
          <p:cNvSpPr/>
          <p:nvPr/>
        </p:nvSpPr>
        <p:spPr>
          <a:xfrm>
            <a:off x="904875" y="1613576"/>
            <a:ext cx="10382250" cy="22792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097280" y="305653"/>
            <a:ext cx="10058400" cy="73628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78D65-EF8C-45CF-BF0E-69C9A3FB6AD1}"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F66AF-B025-4ED7-8EF7-F0D5BEF48A3C}" type="slidenum">
              <a:rPr lang="en-US" smtClean="0"/>
              <a:t>‹#›</a:t>
            </a:fld>
            <a:endParaRPr lang="en-US"/>
          </a:p>
        </p:txBody>
      </p:sp>
      <p:cxnSp>
        <p:nvCxnSpPr>
          <p:cNvPr id="11" name="Straight Connector 10">
            <a:extLst>
              <a:ext uri="{FF2B5EF4-FFF2-40B4-BE49-F238E27FC236}">
                <a16:creationId xmlns:a16="http://schemas.microsoft.com/office/drawing/2014/main" id="{AEEC816B-75BA-6E4C-BC3F-1AFBBCA74E06}"/>
              </a:ext>
            </a:extLst>
          </p:cNvPr>
          <p:cNvCxnSpPr/>
          <p:nvPr/>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8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54A381-1B19-8782-17B4-D58B2EC73067}"/>
              </a:ext>
            </a:extLst>
          </p:cNvPr>
          <p:cNvSpPr/>
          <p:nvPr/>
        </p:nvSpPr>
        <p:spPr>
          <a:xfrm>
            <a:off x="1097280" y="1666875"/>
            <a:ext cx="10115203" cy="1904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343753"/>
            <a:ext cx="10058400" cy="68494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78D65-EF8C-45CF-BF0E-69C9A3FB6AD1}"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F66AF-B025-4ED7-8EF7-F0D5BEF48A3C}" type="slidenum">
              <a:rPr lang="en-US" smtClean="0"/>
              <a:t>‹#›</a:t>
            </a:fld>
            <a:endParaRPr lang="en-US"/>
          </a:p>
        </p:txBody>
      </p:sp>
      <p:cxnSp>
        <p:nvCxnSpPr>
          <p:cNvPr id="6" name="Straight Connector 5">
            <a:extLst>
              <a:ext uri="{FF2B5EF4-FFF2-40B4-BE49-F238E27FC236}">
                <a16:creationId xmlns:a16="http://schemas.microsoft.com/office/drawing/2014/main" id="{9DA82FC5-292D-0C9C-7F7B-47803586E0CD}"/>
              </a:ext>
            </a:extLst>
          </p:cNvPr>
          <p:cNvCxnSpPr/>
          <p:nvPr/>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33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778D65-EF8C-45CF-BF0E-69C9A3FB6AD1}" type="datetimeFigureOut">
              <a:rPr lang="en-US" smtClean="0"/>
              <a:t>11/30/2023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CBF66AF-B025-4ED7-8EF7-F0D5BEF48A3C}" type="slidenum">
              <a:rPr lang="en-US" smtClean="0"/>
              <a:t>‹#›</a:t>
            </a:fld>
            <a:endParaRPr lang="en-US"/>
          </a:p>
        </p:txBody>
      </p:sp>
    </p:spTree>
    <p:extLst>
      <p:ext uri="{BB962C8B-B14F-4D97-AF65-F5344CB8AC3E}">
        <p14:creationId xmlns:p14="http://schemas.microsoft.com/office/powerpoint/2010/main" val="213690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778D65-EF8C-45CF-BF0E-69C9A3FB6AD1}" type="datetimeFigureOut">
              <a:rPr lang="en-US" smtClean="0"/>
              <a:t>11/30/2023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BF66AF-B025-4ED7-8EF7-F0D5BEF48A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60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nysed.gov/information-reporting-service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12.nysed.gov/irs/level2reports/#tim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8924-C044-D62F-6E46-EC8ED16464E3}"/>
              </a:ext>
            </a:extLst>
          </p:cNvPr>
          <p:cNvSpPr>
            <a:spLocks noGrp="1"/>
          </p:cNvSpPr>
          <p:nvPr>
            <p:ph type="ctrTitle"/>
          </p:nvPr>
        </p:nvSpPr>
        <p:spPr/>
        <p:txBody>
          <a:bodyPr/>
          <a:lstStyle/>
          <a:p>
            <a:r>
              <a:rPr lang="en-US" dirty="0"/>
              <a:t>Fall Reporting Tasks</a:t>
            </a:r>
          </a:p>
        </p:txBody>
      </p:sp>
      <p:sp>
        <p:nvSpPr>
          <p:cNvPr id="3" name="Subtitle 2">
            <a:extLst>
              <a:ext uri="{FF2B5EF4-FFF2-40B4-BE49-F238E27FC236}">
                <a16:creationId xmlns:a16="http://schemas.microsoft.com/office/drawing/2014/main" id="{50F696FB-2FC1-5057-DC0D-3F492FB6CB0D}"/>
              </a:ext>
            </a:extLst>
          </p:cNvPr>
          <p:cNvSpPr>
            <a:spLocks noGrp="1"/>
          </p:cNvSpPr>
          <p:nvPr>
            <p:ph type="subTitle" idx="1"/>
          </p:nvPr>
        </p:nvSpPr>
        <p:spPr/>
        <p:txBody>
          <a:bodyPr/>
          <a:lstStyle/>
          <a:p>
            <a:r>
              <a:rPr lang="en-US" dirty="0"/>
              <a:t>2023-2024 School Year</a:t>
            </a:r>
          </a:p>
        </p:txBody>
      </p:sp>
    </p:spTree>
    <p:extLst>
      <p:ext uri="{BB962C8B-B14F-4D97-AF65-F5344CB8AC3E}">
        <p14:creationId xmlns:p14="http://schemas.microsoft.com/office/powerpoint/2010/main" val="400874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51D5-56B7-8B7B-6B47-0FD78FAD1406}"/>
              </a:ext>
            </a:extLst>
          </p:cNvPr>
          <p:cNvSpPr>
            <a:spLocks noGrp="1"/>
          </p:cNvSpPr>
          <p:nvPr>
            <p:ph type="title"/>
          </p:nvPr>
        </p:nvSpPr>
        <p:spPr/>
        <p:txBody>
          <a:bodyPr>
            <a:noAutofit/>
          </a:bodyPr>
          <a:lstStyle/>
          <a:p>
            <a:r>
              <a:rPr lang="en-US" sz="3600" dirty="0"/>
              <a:t>SIRS-313 BEDS Day Enrollment by Location &amp; Subgroup</a:t>
            </a:r>
          </a:p>
        </p:txBody>
      </p:sp>
      <p:sp>
        <p:nvSpPr>
          <p:cNvPr id="3" name="Content Placeholder 2">
            <a:extLst>
              <a:ext uri="{FF2B5EF4-FFF2-40B4-BE49-F238E27FC236}">
                <a16:creationId xmlns:a16="http://schemas.microsoft.com/office/drawing/2014/main" id="{6704A16A-E12D-2503-9E4F-4C9C1CC2DC8B}"/>
              </a:ext>
            </a:extLst>
          </p:cNvPr>
          <p:cNvSpPr>
            <a:spLocks noGrp="1"/>
          </p:cNvSpPr>
          <p:nvPr>
            <p:ph sz="half" idx="1"/>
          </p:nvPr>
        </p:nvSpPr>
        <p:spPr/>
        <p:txBody>
          <a:bodyPr>
            <a:normAutofit/>
          </a:bodyPr>
          <a:lstStyle/>
          <a:p>
            <a:r>
              <a:rPr lang="en-US" b="1" dirty="0"/>
              <a:t>Who is included</a:t>
            </a:r>
          </a:p>
          <a:p>
            <a:pPr lvl="1"/>
            <a:r>
              <a:rPr lang="en-US" dirty="0"/>
              <a:t>Students enrolled on BEDS day with a 0011 enrollment code</a:t>
            </a:r>
          </a:p>
          <a:p>
            <a:r>
              <a:rPr lang="en-US" b="1" dirty="0"/>
              <a:t>Purpose</a:t>
            </a:r>
          </a:p>
          <a:p>
            <a:pPr lvl="1"/>
            <a:r>
              <a:rPr lang="en-US" dirty="0"/>
              <a:t>Data in the District BEDS Total will be recognized as official BEDS grade-by-grade enrollment for all districts</a:t>
            </a:r>
          </a:p>
        </p:txBody>
      </p:sp>
      <p:sp>
        <p:nvSpPr>
          <p:cNvPr id="4" name="Content Placeholder 3">
            <a:extLst>
              <a:ext uri="{FF2B5EF4-FFF2-40B4-BE49-F238E27FC236}">
                <a16:creationId xmlns:a16="http://schemas.microsoft.com/office/drawing/2014/main" id="{BD3054C7-E93A-9F07-FA81-E21118A78889}"/>
              </a:ext>
            </a:extLst>
          </p:cNvPr>
          <p:cNvSpPr>
            <a:spLocks noGrp="1"/>
          </p:cNvSpPr>
          <p:nvPr>
            <p:ph sz="half" idx="2"/>
          </p:nvPr>
        </p:nvSpPr>
        <p:spPr/>
        <p:txBody>
          <a:bodyPr>
            <a:normAutofit/>
          </a:bodyPr>
          <a:lstStyle/>
          <a:p>
            <a:pPr marL="0" indent="0">
              <a:buNone/>
            </a:pPr>
            <a:r>
              <a:rPr lang="en-US" b="1" dirty="0"/>
              <a:t>What Report Shows</a:t>
            </a:r>
          </a:p>
          <a:p>
            <a:pPr lvl="1"/>
            <a:r>
              <a:rPr lang="en-US" dirty="0"/>
              <a:t>This report presents </a:t>
            </a:r>
            <a:r>
              <a:rPr lang="en-US" b="1" dirty="0"/>
              <a:t>counts of students by grade</a:t>
            </a:r>
            <a:r>
              <a:rPr lang="en-US" dirty="0"/>
              <a:t> (Pre-Kindergarten [Pre-K] to grades 12, ungraded elementary and ungraded secondary) for All Students and for the </a:t>
            </a:r>
            <a:r>
              <a:rPr lang="en-US" b="1" dirty="0"/>
              <a:t>student subgroups </a:t>
            </a:r>
            <a:r>
              <a:rPr lang="en-US" dirty="0"/>
              <a:t>of gender, race/ethnicity, disability status, English proficiency status, and economic status.</a:t>
            </a:r>
          </a:p>
          <a:p>
            <a:pPr lvl="1"/>
            <a:r>
              <a:rPr lang="en-US" b="1" dirty="0"/>
              <a:t>Note: </a:t>
            </a:r>
            <a:r>
              <a:rPr lang="en-US" dirty="0"/>
              <a:t>BEDS enrollment does not include preschool (PS) students, AHSEP (Alternative High School Equivalency Preparation Programs) enrolled students (GD), homebound students (Location Code ending in “0777”), home schooled students (Location Code ending in “0888”), or out-of-district placement students</a:t>
            </a:r>
            <a:endParaRPr lang="en-US" b="1" dirty="0"/>
          </a:p>
          <a:p>
            <a:endParaRPr lang="en-US" dirty="0"/>
          </a:p>
        </p:txBody>
      </p:sp>
    </p:spTree>
    <p:extLst>
      <p:ext uri="{BB962C8B-B14F-4D97-AF65-F5344CB8AC3E}">
        <p14:creationId xmlns:p14="http://schemas.microsoft.com/office/powerpoint/2010/main" val="54333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85CA6E-137E-8BF0-1F98-5A7D76EF0B33}"/>
              </a:ext>
            </a:extLst>
          </p:cNvPr>
          <p:cNvSpPr>
            <a:spLocks noGrp="1"/>
          </p:cNvSpPr>
          <p:nvPr>
            <p:ph type="title"/>
          </p:nvPr>
        </p:nvSpPr>
        <p:spPr/>
        <p:txBody>
          <a:bodyPr>
            <a:normAutofit fontScale="90000"/>
          </a:bodyPr>
          <a:lstStyle/>
          <a:p>
            <a:r>
              <a:rPr lang="en-US" dirty="0"/>
              <a:t>SIRS-313</a:t>
            </a:r>
          </a:p>
        </p:txBody>
      </p:sp>
      <p:pic>
        <p:nvPicPr>
          <p:cNvPr id="8" name="Picture 7">
            <a:extLst>
              <a:ext uri="{FF2B5EF4-FFF2-40B4-BE49-F238E27FC236}">
                <a16:creationId xmlns:a16="http://schemas.microsoft.com/office/drawing/2014/main" id="{166E78B2-6AE9-1620-A020-31EEB4740E07}"/>
              </a:ext>
            </a:extLst>
          </p:cNvPr>
          <p:cNvPicPr>
            <a:picLocks noChangeAspect="1"/>
          </p:cNvPicPr>
          <p:nvPr/>
        </p:nvPicPr>
        <p:blipFill>
          <a:blip r:embed="rId2"/>
          <a:stretch>
            <a:fillRect/>
          </a:stretch>
        </p:blipFill>
        <p:spPr>
          <a:xfrm>
            <a:off x="0" y="1022934"/>
            <a:ext cx="12192000" cy="4812131"/>
          </a:xfrm>
          <a:prstGeom prst="rect">
            <a:avLst/>
          </a:prstGeom>
        </p:spPr>
      </p:pic>
    </p:spTree>
    <p:extLst>
      <p:ext uri="{BB962C8B-B14F-4D97-AF65-F5344CB8AC3E}">
        <p14:creationId xmlns:p14="http://schemas.microsoft.com/office/powerpoint/2010/main" val="350557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51D5-56B7-8B7B-6B47-0FD78FAD1406}"/>
              </a:ext>
            </a:extLst>
          </p:cNvPr>
          <p:cNvSpPr>
            <a:spLocks noGrp="1"/>
          </p:cNvSpPr>
          <p:nvPr>
            <p:ph type="title"/>
          </p:nvPr>
        </p:nvSpPr>
        <p:spPr/>
        <p:txBody>
          <a:bodyPr>
            <a:noAutofit/>
          </a:bodyPr>
          <a:lstStyle/>
          <a:p>
            <a:r>
              <a:rPr lang="en-US" sz="3600" dirty="0"/>
              <a:t>SIRS-314 BEDS Day Enrollment by District of Residence</a:t>
            </a:r>
          </a:p>
        </p:txBody>
      </p:sp>
      <p:sp>
        <p:nvSpPr>
          <p:cNvPr id="3" name="Content Placeholder 2">
            <a:extLst>
              <a:ext uri="{FF2B5EF4-FFF2-40B4-BE49-F238E27FC236}">
                <a16:creationId xmlns:a16="http://schemas.microsoft.com/office/drawing/2014/main" id="{6704A16A-E12D-2503-9E4F-4C9C1CC2DC8B}"/>
              </a:ext>
            </a:extLst>
          </p:cNvPr>
          <p:cNvSpPr>
            <a:spLocks noGrp="1"/>
          </p:cNvSpPr>
          <p:nvPr>
            <p:ph sz="half" idx="1"/>
          </p:nvPr>
        </p:nvSpPr>
        <p:spPr/>
        <p:txBody>
          <a:bodyPr>
            <a:normAutofit lnSpcReduction="10000"/>
          </a:bodyPr>
          <a:lstStyle/>
          <a:p>
            <a:r>
              <a:rPr lang="en-US" b="1" dirty="0"/>
              <a:t>Who is included</a:t>
            </a:r>
          </a:p>
          <a:p>
            <a:pPr lvl="1"/>
            <a:r>
              <a:rPr lang="en-US" dirty="0"/>
              <a:t>Students enrolled on BEDS day with a 0011 enrollment code</a:t>
            </a:r>
          </a:p>
          <a:p>
            <a:r>
              <a:rPr lang="en-US" b="1" dirty="0"/>
              <a:t>Purpose</a:t>
            </a:r>
          </a:p>
          <a:p>
            <a:pPr lvl="1"/>
            <a:r>
              <a:rPr lang="en-US" dirty="0"/>
              <a:t>District of Residence is used in calculations for textbook and transportation aid. It also provides insight about the districts where charter school students reside</a:t>
            </a:r>
          </a:p>
        </p:txBody>
      </p:sp>
      <p:sp>
        <p:nvSpPr>
          <p:cNvPr id="4" name="Content Placeholder 3">
            <a:extLst>
              <a:ext uri="{FF2B5EF4-FFF2-40B4-BE49-F238E27FC236}">
                <a16:creationId xmlns:a16="http://schemas.microsoft.com/office/drawing/2014/main" id="{BD3054C7-E93A-9F07-FA81-E21118A78889}"/>
              </a:ext>
            </a:extLst>
          </p:cNvPr>
          <p:cNvSpPr>
            <a:spLocks noGrp="1"/>
          </p:cNvSpPr>
          <p:nvPr>
            <p:ph sz="half" idx="2"/>
          </p:nvPr>
        </p:nvSpPr>
        <p:spPr/>
        <p:txBody>
          <a:bodyPr>
            <a:normAutofit lnSpcReduction="10000"/>
          </a:bodyPr>
          <a:lstStyle/>
          <a:p>
            <a:pPr marL="0" indent="0">
              <a:buNone/>
            </a:pPr>
            <a:r>
              <a:rPr lang="en-US" b="1" dirty="0"/>
              <a:t>What Report Shows</a:t>
            </a:r>
          </a:p>
          <a:p>
            <a:pPr lvl="1"/>
            <a:r>
              <a:rPr lang="en-US" dirty="0"/>
              <a:t>This report shows counts of students </a:t>
            </a:r>
            <a:r>
              <a:rPr lang="en-US" b="1" dirty="0"/>
              <a:t>enrolled in your district</a:t>
            </a:r>
            <a:r>
              <a:rPr lang="en-US" dirty="0"/>
              <a:t> by grade and by their </a:t>
            </a:r>
            <a:r>
              <a:rPr lang="en-US" b="1" dirty="0"/>
              <a:t>District of Residence</a:t>
            </a:r>
            <a:endParaRPr lang="en-US" dirty="0"/>
          </a:p>
          <a:p>
            <a:pPr lvl="1"/>
            <a:r>
              <a:rPr lang="en-US" dirty="0"/>
              <a:t>In this report…</a:t>
            </a:r>
          </a:p>
          <a:p>
            <a:pPr lvl="2"/>
            <a:r>
              <a:rPr lang="en-US" sz="1800" dirty="0"/>
              <a:t>if all enrolled students are residents of the district in which they are enrolled, then the report will show one “detail” row with all enrolled students appearing as residents of that district and one “All Students” row that will be the same as the detail row. </a:t>
            </a:r>
          </a:p>
          <a:p>
            <a:pPr lvl="2"/>
            <a:r>
              <a:rPr lang="en-US" sz="1800" dirty="0"/>
              <a:t>if students are from multiple districts of residence, the report will show multiple rows displaying counts of students for each district of residence as well as a row for all students combined.</a:t>
            </a:r>
          </a:p>
        </p:txBody>
      </p:sp>
    </p:spTree>
    <p:extLst>
      <p:ext uri="{BB962C8B-B14F-4D97-AF65-F5344CB8AC3E}">
        <p14:creationId xmlns:p14="http://schemas.microsoft.com/office/powerpoint/2010/main" val="282492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85CA6E-137E-8BF0-1F98-5A7D76EF0B33}"/>
              </a:ext>
            </a:extLst>
          </p:cNvPr>
          <p:cNvSpPr>
            <a:spLocks noGrp="1"/>
          </p:cNvSpPr>
          <p:nvPr>
            <p:ph type="title"/>
          </p:nvPr>
        </p:nvSpPr>
        <p:spPr/>
        <p:txBody>
          <a:bodyPr>
            <a:normAutofit fontScale="90000"/>
          </a:bodyPr>
          <a:lstStyle/>
          <a:p>
            <a:r>
              <a:rPr lang="en-US" dirty="0"/>
              <a:t>SIRS-314</a:t>
            </a:r>
          </a:p>
        </p:txBody>
      </p:sp>
      <p:pic>
        <p:nvPicPr>
          <p:cNvPr id="3" name="Picture 2">
            <a:extLst>
              <a:ext uri="{FF2B5EF4-FFF2-40B4-BE49-F238E27FC236}">
                <a16:creationId xmlns:a16="http://schemas.microsoft.com/office/drawing/2014/main" id="{7E185F74-242C-12FF-55E6-0466A3C5EF9A}"/>
              </a:ext>
            </a:extLst>
          </p:cNvPr>
          <p:cNvPicPr>
            <a:picLocks noChangeAspect="1"/>
          </p:cNvPicPr>
          <p:nvPr/>
        </p:nvPicPr>
        <p:blipFill>
          <a:blip r:embed="rId2"/>
          <a:stretch>
            <a:fillRect/>
          </a:stretch>
        </p:blipFill>
        <p:spPr>
          <a:xfrm>
            <a:off x="215047" y="2000428"/>
            <a:ext cx="11761905" cy="2857143"/>
          </a:xfrm>
          <a:prstGeom prst="rect">
            <a:avLst/>
          </a:prstGeom>
        </p:spPr>
      </p:pic>
      <p:sp>
        <p:nvSpPr>
          <p:cNvPr id="2" name="TextBox 1">
            <a:extLst>
              <a:ext uri="{FF2B5EF4-FFF2-40B4-BE49-F238E27FC236}">
                <a16:creationId xmlns:a16="http://schemas.microsoft.com/office/drawing/2014/main" id="{CA881E7E-ABA7-3D31-613F-D89259CACFD5}"/>
              </a:ext>
            </a:extLst>
          </p:cNvPr>
          <p:cNvSpPr txBox="1"/>
          <p:nvPr/>
        </p:nvSpPr>
        <p:spPr>
          <a:xfrm>
            <a:off x="514350" y="5133975"/>
            <a:ext cx="10982325" cy="646331"/>
          </a:xfrm>
          <a:prstGeom prst="rect">
            <a:avLst/>
          </a:prstGeom>
          <a:noFill/>
        </p:spPr>
        <p:txBody>
          <a:bodyPr wrap="square" rtlCol="0">
            <a:spAutoFit/>
          </a:bodyPr>
          <a:lstStyle/>
          <a:p>
            <a:pPr algn="ctr"/>
            <a:r>
              <a:rPr lang="en-US" dirty="0"/>
              <a:t>This report shows the District of Residence of students enrolled in your district. </a:t>
            </a:r>
          </a:p>
          <a:p>
            <a:pPr algn="ctr"/>
            <a:r>
              <a:rPr lang="en-US" dirty="0"/>
              <a:t>All data in this report has been reported by your district</a:t>
            </a:r>
          </a:p>
        </p:txBody>
      </p:sp>
    </p:spTree>
    <p:extLst>
      <p:ext uri="{BB962C8B-B14F-4D97-AF65-F5344CB8AC3E}">
        <p14:creationId xmlns:p14="http://schemas.microsoft.com/office/powerpoint/2010/main" val="114629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51D5-56B7-8B7B-6B47-0FD78FAD1406}"/>
              </a:ext>
            </a:extLst>
          </p:cNvPr>
          <p:cNvSpPr>
            <a:spLocks noGrp="1"/>
          </p:cNvSpPr>
          <p:nvPr>
            <p:ph type="title"/>
          </p:nvPr>
        </p:nvSpPr>
        <p:spPr/>
        <p:txBody>
          <a:bodyPr>
            <a:noAutofit/>
          </a:bodyPr>
          <a:lstStyle/>
          <a:p>
            <a:r>
              <a:rPr lang="en-US" sz="2800" dirty="0"/>
              <a:t>SIRS-319 BEDS Day Enrollment in Public &amp; Charter Schools by Resident District</a:t>
            </a:r>
          </a:p>
        </p:txBody>
      </p:sp>
      <p:sp>
        <p:nvSpPr>
          <p:cNvPr id="3" name="Content Placeholder 2">
            <a:extLst>
              <a:ext uri="{FF2B5EF4-FFF2-40B4-BE49-F238E27FC236}">
                <a16:creationId xmlns:a16="http://schemas.microsoft.com/office/drawing/2014/main" id="{6704A16A-E12D-2503-9E4F-4C9C1CC2DC8B}"/>
              </a:ext>
            </a:extLst>
          </p:cNvPr>
          <p:cNvSpPr>
            <a:spLocks noGrp="1"/>
          </p:cNvSpPr>
          <p:nvPr>
            <p:ph sz="half" idx="1"/>
          </p:nvPr>
        </p:nvSpPr>
        <p:spPr/>
        <p:txBody>
          <a:bodyPr>
            <a:normAutofit lnSpcReduction="10000"/>
          </a:bodyPr>
          <a:lstStyle/>
          <a:p>
            <a:r>
              <a:rPr lang="en-US" b="1" dirty="0"/>
              <a:t>Who is included</a:t>
            </a:r>
          </a:p>
          <a:p>
            <a:pPr lvl="1"/>
            <a:r>
              <a:rPr lang="en-US" dirty="0"/>
              <a:t>Students enrolled on BEDS day with a 0011 enrollment code</a:t>
            </a:r>
          </a:p>
          <a:p>
            <a:r>
              <a:rPr lang="en-US" b="1" dirty="0"/>
              <a:t>Purpose</a:t>
            </a:r>
          </a:p>
          <a:p>
            <a:pPr lvl="1"/>
            <a:r>
              <a:rPr lang="en-US" dirty="0"/>
              <a:t>District of Residence is used in calculations for textbook and transportation aid. It also provides insight about the districts where charter school students reside</a:t>
            </a:r>
          </a:p>
        </p:txBody>
      </p:sp>
      <p:sp>
        <p:nvSpPr>
          <p:cNvPr id="4" name="Content Placeholder 3">
            <a:extLst>
              <a:ext uri="{FF2B5EF4-FFF2-40B4-BE49-F238E27FC236}">
                <a16:creationId xmlns:a16="http://schemas.microsoft.com/office/drawing/2014/main" id="{BD3054C7-E93A-9F07-FA81-E21118A78889}"/>
              </a:ext>
            </a:extLst>
          </p:cNvPr>
          <p:cNvSpPr>
            <a:spLocks noGrp="1"/>
          </p:cNvSpPr>
          <p:nvPr>
            <p:ph sz="half" idx="2"/>
          </p:nvPr>
        </p:nvSpPr>
        <p:spPr/>
        <p:txBody>
          <a:bodyPr>
            <a:normAutofit lnSpcReduction="10000"/>
          </a:bodyPr>
          <a:lstStyle/>
          <a:p>
            <a:pPr marL="0" indent="0">
              <a:buNone/>
            </a:pPr>
            <a:r>
              <a:rPr lang="en-US" b="1" dirty="0"/>
              <a:t>What Report Shows</a:t>
            </a:r>
          </a:p>
          <a:p>
            <a:pPr lvl="1"/>
            <a:r>
              <a:rPr lang="en-US" dirty="0"/>
              <a:t>This report shows counts of resident students by grade and by </a:t>
            </a:r>
            <a:r>
              <a:rPr lang="en-US" b="1" dirty="0"/>
              <a:t>school district or charter school of enrollment</a:t>
            </a:r>
          </a:p>
          <a:p>
            <a:pPr lvl="1"/>
            <a:r>
              <a:rPr lang="en-US" dirty="0"/>
              <a:t>Resident students </a:t>
            </a:r>
            <a:r>
              <a:rPr lang="en-US" b="1" dirty="0"/>
              <a:t>enrolled in schools within district of residence as well as resident students enrolled in schools outside of district of residence are included</a:t>
            </a:r>
            <a:r>
              <a:rPr lang="en-US" dirty="0"/>
              <a:t>.</a:t>
            </a:r>
          </a:p>
          <a:p>
            <a:pPr lvl="1"/>
            <a:r>
              <a:rPr lang="en-US" dirty="0"/>
              <a:t>This report shows data being reported by your district as well as other districts and charter schools</a:t>
            </a:r>
          </a:p>
          <a:p>
            <a:pPr lvl="1"/>
            <a:r>
              <a:rPr lang="en-US" dirty="0"/>
              <a:t>In this report, if no resident students are enrolled in charter schools or school districts other than the district of residence, the report will be blank</a:t>
            </a:r>
          </a:p>
        </p:txBody>
      </p:sp>
    </p:spTree>
    <p:extLst>
      <p:ext uri="{BB962C8B-B14F-4D97-AF65-F5344CB8AC3E}">
        <p14:creationId xmlns:p14="http://schemas.microsoft.com/office/powerpoint/2010/main" val="56730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85CA6E-137E-8BF0-1F98-5A7D76EF0B33}"/>
              </a:ext>
            </a:extLst>
          </p:cNvPr>
          <p:cNvSpPr>
            <a:spLocks noGrp="1"/>
          </p:cNvSpPr>
          <p:nvPr>
            <p:ph type="title"/>
          </p:nvPr>
        </p:nvSpPr>
        <p:spPr/>
        <p:txBody>
          <a:bodyPr>
            <a:normAutofit fontScale="90000"/>
          </a:bodyPr>
          <a:lstStyle/>
          <a:p>
            <a:r>
              <a:rPr lang="en-US" dirty="0"/>
              <a:t>SIRS-319 (Districts only)</a:t>
            </a:r>
          </a:p>
        </p:txBody>
      </p:sp>
      <p:pic>
        <p:nvPicPr>
          <p:cNvPr id="4" name="Picture 3">
            <a:extLst>
              <a:ext uri="{FF2B5EF4-FFF2-40B4-BE49-F238E27FC236}">
                <a16:creationId xmlns:a16="http://schemas.microsoft.com/office/drawing/2014/main" id="{649DB299-5FC0-BCD7-B17E-4C25B5F1128D}"/>
              </a:ext>
            </a:extLst>
          </p:cNvPr>
          <p:cNvPicPr>
            <a:picLocks noChangeAspect="1"/>
          </p:cNvPicPr>
          <p:nvPr/>
        </p:nvPicPr>
        <p:blipFill>
          <a:blip r:embed="rId2"/>
          <a:stretch>
            <a:fillRect/>
          </a:stretch>
        </p:blipFill>
        <p:spPr>
          <a:xfrm>
            <a:off x="0" y="1719193"/>
            <a:ext cx="12192000" cy="3419613"/>
          </a:xfrm>
          <a:prstGeom prst="rect">
            <a:avLst/>
          </a:prstGeom>
        </p:spPr>
      </p:pic>
      <p:sp>
        <p:nvSpPr>
          <p:cNvPr id="3" name="TextBox 2">
            <a:extLst>
              <a:ext uri="{FF2B5EF4-FFF2-40B4-BE49-F238E27FC236}">
                <a16:creationId xmlns:a16="http://schemas.microsoft.com/office/drawing/2014/main" id="{410FBE85-458B-4B90-709A-C2FD6B681453}"/>
              </a:ext>
            </a:extLst>
          </p:cNvPr>
          <p:cNvSpPr txBox="1"/>
          <p:nvPr/>
        </p:nvSpPr>
        <p:spPr>
          <a:xfrm>
            <a:off x="548640" y="5346113"/>
            <a:ext cx="11321143" cy="646331"/>
          </a:xfrm>
          <a:prstGeom prst="rect">
            <a:avLst/>
          </a:prstGeom>
          <a:noFill/>
        </p:spPr>
        <p:txBody>
          <a:bodyPr wrap="square">
            <a:spAutoFit/>
          </a:bodyPr>
          <a:lstStyle/>
          <a:p>
            <a:pPr lvl="1" algn="ctr"/>
            <a:r>
              <a:rPr lang="en-US" dirty="0"/>
              <a:t>This report shows where your resident students are enrolled. </a:t>
            </a:r>
          </a:p>
          <a:p>
            <a:pPr lvl="1" algn="ctr"/>
            <a:r>
              <a:rPr lang="en-US" dirty="0"/>
              <a:t>Data in this report has been reported by your district and other districts &amp; charter schools.</a:t>
            </a:r>
          </a:p>
        </p:txBody>
      </p:sp>
    </p:spTree>
    <p:extLst>
      <p:ext uri="{BB962C8B-B14F-4D97-AF65-F5344CB8AC3E}">
        <p14:creationId xmlns:p14="http://schemas.microsoft.com/office/powerpoint/2010/main" val="333850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51D5-56B7-8B7B-6B47-0FD78FAD1406}"/>
              </a:ext>
            </a:extLst>
          </p:cNvPr>
          <p:cNvSpPr>
            <a:spLocks noGrp="1"/>
          </p:cNvSpPr>
          <p:nvPr>
            <p:ph type="title"/>
          </p:nvPr>
        </p:nvSpPr>
        <p:spPr/>
        <p:txBody>
          <a:bodyPr>
            <a:noAutofit/>
          </a:bodyPr>
          <a:lstStyle/>
          <a:p>
            <a:r>
              <a:rPr lang="en-US" sz="2800" dirty="0"/>
              <a:t>SIRS-323 Free and Reduced Price Lunch Eligible Students Enrolled on BEDS Day</a:t>
            </a:r>
          </a:p>
        </p:txBody>
      </p:sp>
      <p:sp>
        <p:nvSpPr>
          <p:cNvPr id="3" name="Content Placeholder 2">
            <a:extLst>
              <a:ext uri="{FF2B5EF4-FFF2-40B4-BE49-F238E27FC236}">
                <a16:creationId xmlns:a16="http://schemas.microsoft.com/office/drawing/2014/main" id="{6704A16A-E12D-2503-9E4F-4C9C1CC2DC8B}"/>
              </a:ext>
            </a:extLst>
          </p:cNvPr>
          <p:cNvSpPr>
            <a:spLocks noGrp="1"/>
          </p:cNvSpPr>
          <p:nvPr>
            <p:ph sz="half" idx="1"/>
          </p:nvPr>
        </p:nvSpPr>
        <p:spPr/>
        <p:txBody>
          <a:bodyPr>
            <a:normAutofit/>
          </a:bodyPr>
          <a:lstStyle/>
          <a:p>
            <a:r>
              <a:rPr lang="en-US" b="1" dirty="0"/>
              <a:t>Who is included</a:t>
            </a:r>
          </a:p>
          <a:p>
            <a:pPr lvl="1"/>
            <a:r>
              <a:rPr lang="en-US" dirty="0"/>
              <a:t>Students enrolled on BEDS day with a 0011 enrollment code</a:t>
            </a:r>
          </a:p>
          <a:p>
            <a:pPr lvl="1"/>
            <a:r>
              <a:rPr lang="en-US" dirty="0"/>
              <a:t>Students have either</a:t>
            </a:r>
          </a:p>
          <a:p>
            <a:pPr lvl="2"/>
            <a:r>
              <a:rPr lang="en-US" dirty="0"/>
              <a:t>5817 (Free Lunch Program) to be eligible for Free Lunch</a:t>
            </a:r>
          </a:p>
          <a:p>
            <a:pPr lvl="2"/>
            <a:r>
              <a:rPr lang="en-US" dirty="0"/>
              <a:t>5806 (Reduced Price Lunch Program) to be eligible for Reduced Price Lunch</a:t>
            </a:r>
          </a:p>
          <a:p>
            <a:pPr lvl="1"/>
            <a:r>
              <a:rPr lang="en-US" b="1" dirty="0"/>
              <a:t>Purpose</a:t>
            </a:r>
          </a:p>
          <a:p>
            <a:pPr lvl="1"/>
            <a:r>
              <a:rPr lang="en-US" dirty="0"/>
              <a:t>BEDS Day FRPL eligible counts are used for many purposes including: </a:t>
            </a:r>
          </a:p>
          <a:p>
            <a:pPr lvl="2"/>
            <a:r>
              <a:rPr lang="en-US" dirty="0"/>
              <a:t>State aid calculations; </a:t>
            </a:r>
          </a:p>
          <a:p>
            <a:pPr lvl="2"/>
            <a:r>
              <a:rPr lang="en-US" dirty="0"/>
              <a:t>generating targeted federal program aid; </a:t>
            </a:r>
          </a:p>
          <a:p>
            <a:pPr lvl="2"/>
            <a:r>
              <a:rPr lang="en-US" dirty="0"/>
              <a:t>reporting in New York State Report Cards; </a:t>
            </a:r>
          </a:p>
          <a:p>
            <a:pPr lvl="2"/>
            <a:r>
              <a:rPr lang="en-US" dirty="0"/>
              <a:t>reporting to the media. </a:t>
            </a:r>
          </a:p>
        </p:txBody>
      </p:sp>
      <p:sp>
        <p:nvSpPr>
          <p:cNvPr id="4" name="Content Placeholder 3">
            <a:extLst>
              <a:ext uri="{FF2B5EF4-FFF2-40B4-BE49-F238E27FC236}">
                <a16:creationId xmlns:a16="http://schemas.microsoft.com/office/drawing/2014/main" id="{BD3054C7-E93A-9F07-FA81-E21118A78889}"/>
              </a:ext>
            </a:extLst>
          </p:cNvPr>
          <p:cNvSpPr>
            <a:spLocks noGrp="1"/>
          </p:cNvSpPr>
          <p:nvPr>
            <p:ph sz="half" idx="2"/>
          </p:nvPr>
        </p:nvSpPr>
        <p:spPr/>
        <p:txBody>
          <a:bodyPr>
            <a:normAutofit/>
          </a:bodyPr>
          <a:lstStyle/>
          <a:p>
            <a:pPr marL="0" indent="0">
              <a:buNone/>
            </a:pPr>
            <a:r>
              <a:rPr lang="en-US" b="1" dirty="0"/>
              <a:t>What Report Shows</a:t>
            </a:r>
          </a:p>
          <a:p>
            <a:pPr lvl="1"/>
            <a:r>
              <a:rPr lang="en-US" dirty="0"/>
              <a:t>This report presents district/school and charter school level counts of students by grade cluster: </a:t>
            </a:r>
            <a:r>
              <a:rPr lang="en-US" dirty="0" err="1"/>
              <a:t>PreKindergarten</a:t>
            </a:r>
            <a:r>
              <a:rPr lang="en-US" dirty="0"/>
              <a:t> alone; Grades K-6 and ungraded elementary together; and Grades 7-12 and ungraded secondary together</a:t>
            </a:r>
          </a:p>
          <a:p>
            <a:pPr lvl="1"/>
            <a:r>
              <a:rPr lang="en-US" dirty="0"/>
              <a:t>While the FRPL eligible count is as of BEDS Day, subgroup status is determined using </a:t>
            </a:r>
            <a:r>
              <a:rPr lang="en-US" b="1" dirty="0"/>
              <a:t>program service data reported anytime during the school year. </a:t>
            </a:r>
            <a:r>
              <a:rPr lang="en-US" dirty="0"/>
              <a:t>That is, if a student enrolled on BEDS Day is FRPL eligible and was a member of a subgroup or program category at any point in the school year, then that student will be counted as a member of that subgroup on this report.</a:t>
            </a:r>
          </a:p>
        </p:txBody>
      </p:sp>
    </p:spTree>
    <p:extLst>
      <p:ext uri="{BB962C8B-B14F-4D97-AF65-F5344CB8AC3E}">
        <p14:creationId xmlns:p14="http://schemas.microsoft.com/office/powerpoint/2010/main" val="322322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4C02-B0EC-F95E-7531-8919AC28E005}"/>
              </a:ext>
            </a:extLst>
          </p:cNvPr>
          <p:cNvSpPr>
            <a:spLocks noGrp="1"/>
          </p:cNvSpPr>
          <p:nvPr>
            <p:ph type="title"/>
          </p:nvPr>
        </p:nvSpPr>
        <p:spPr/>
        <p:txBody>
          <a:bodyPr/>
          <a:lstStyle/>
          <a:p>
            <a:r>
              <a:rPr lang="en-US" dirty="0"/>
              <a:t>PD Reporting: SE BEDS Day Snapshot</a:t>
            </a:r>
          </a:p>
        </p:txBody>
      </p:sp>
      <p:sp>
        <p:nvSpPr>
          <p:cNvPr id="3" name="Content Placeholder 2">
            <a:extLst>
              <a:ext uri="{FF2B5EF4-FFF2-40B4-BE49-F238E27FC236}">
                <a16:creationId xmlns:a16="http://schemas.microsoft.com/office/drawing/2014/main" id="{66E9C5A7-F15E-FB8B-3214-8F6A2D2D9B78}"/>
              </a:ext>
            </a:extLst>
          </p:cNvPr>
          <p:cNvSpPr>
            <a:spLocks noGrp="1"/>
          </p:cNvSpPr>
          <p:nvPr>
            <p:ph sz="half" idx="1"/>
          </p:nvPr>
        </p:nvSpPr>
        <p:spPr>
          <a:xfrm>
            <a:off x="539931" y="1845734"/>
            <a:ext cx="4663758" cy="4023359"/>
          </a:xfrm>
        </p:spPr>
        <p:txBody>
          <a:bodyPr>
            <a:normAutofit/>
          </a:bodyPr>
          <a:lstStyle/>
          <a:p>
            <a:r>
              <a:rPr lang="en-US" sz="2400" dirty="0"/>
              <a:t>Demographics (Student Lite)</a:t>
            </a:r>
          </a:p>
          <a:p>
            <a:r>
              <a:rPr lang="en-US" sz="2400" dirty="0"/>
              <a:t>Enrollments (School Entry/Exit)</a:t>
            </a:r>
          </a:p>
          <a:p>
            <a:r>
              <a:rPr lang="en-US" sz="2400" dirty="0"/>
              <a:t>Type of Disability (Frontline IEP)</a:t>
            </a:r>
          </a:p>
          <a:p>
            <a:pPr lvl="1"/>
            <a:r>
              <a:rPr lang="en-US" sz="2000" dirty="0"/>
              <a:t>Programs Fact Extract &gt; Type of Disability</a:t>
            </a:r>
          </a:p>
          <a:p>
            <a:r>
              <a:rPr lang="en-US" sz="2400" dirty="0"/>
              <a:t>SE Snapshot (Frontline IEP)</a:t>
            </a:r>
          </a:p>
          <a:p>
            <a:pPr lvl="1"/>
            <a:r>
              <a:rPr lang="en-US" sz="2000" dirty="0"/>
              <a:t>October Snapshot Extract</a:t>
            </a:r>
          </a:p>
          <a:p>
            <a:r>
              <a:rPr lang="en-US" sz="2200" dirty="0"/>
              <a:t>Data due </a:t>
            </a:r>
            <a:r>
              <a:rPr lang="en-US" sz="2200" dirty="0">
                <a:highlight>
                  <a:srgbClr val="FFFF00"/>
                </a:highlight>
              </a:rPr>
              <a:t>Thursday, January 4</a:t>
            </a:r>
          </a:p>
          <a:p>
            <a:endParaRPr lang="en-US" sz="2200" dirty="0">
              <a:highlight>
                <a:srgbClr val="FFFF00"/>
              </a:highlight>
            </a:endParaRPr>
          </a:p>
          <a:p>
            <a:endParaRPr lang="en-US" dirty="0"/>
          </a:p>
        </p:txBody>
      </p:sp>
      <p:pic>
        <p:nvPicPr>
          <p:cNvPr id="10" name="Content Placeholder 9">
            <a:extLst>
              <a:ext uri="{FF2B5EF4-FFF2-40B4-BE49-F238E27FC236}">
                <a16:creationId xmlns:a16="http://schemas.microsoft.com/office/drawing/2014/main" id="{A8158882-0D63-0584-BF6E-287C0C79D255}"/>
              </a:ext>
            </a:extLst>
          </p:cNvPr>
          <p:cNvPicPr>
            <a:picLocks noGrp="1" noChangeAspect="1"/>
          </p:cNvPicPr>
          <p:nvPr>
            <p:ph sz="half" idx="2"/>
          </p:nvPr>
        </p:nvPicPr>
        <p:blipFill>
          <a:blip r:embed="rId2"/>
          <a:stretch>
            <a:fillRect/>
          </a:stretch>
        </p:blipFill>
        <p:spPr>
          <a:xfrm>
            <a:off x="5324069" y="1845734"/>
            <a:ext cx="6867931" cy="1173691"/>
          </a:xfrm>
        </p:spPr>
      </p:pic>
      <p:sp>
        <p:nvSpPr>
          <p:cNvPr id="4" name="Date Placeholder 3">
            <a:extLst>
              <a:ext uri="{FF2B5EF4-FFF2-40B4-BE49-F238E27FC236}">
                <a16:creationId xmlns:a16="http://schemas.microsoft.com/office/drawing/2014/main" id="{5D55D625-3EE1-EF73-A326-595025F3143F}"/>
              </a:ext>
            </a:extLst>
          </p:cNvPr>
          <p:cNvSpPr>
            <a:spLocks noGrp="1"/>
          </p:cNvSpPr>
          <p:nvPr>
            <p:ph type="dt" sz="half" idx="10"/>
          </p:nvPr>
        </p:nvSpPr>
        <p:spPr/>
        <p:txBody>
          <a:bodyPr/>
          <a:lstStyle/>
          <a:p>
            <a:fld id="{F7C1DFD0-5194-446A-B40B-5306590BB455}" type="datetime1">
              <a:rPr lang="en-US" smtClean="0"/>
              <a:t>11/30/2023</a:t>
            </a:fld>
            <a:endParaRPr lang="en-US" dirty="0"/>
          </a:p>
        </p:txBody>
      </p:sp>
      <p:sp>
        <p:nvSpPr>
          <p:cNvPr id="5" name="Slide Number Placeholder 4">
            <a:extLst>
              <a:ext uri="{FF2B5EF4-FFF2-40B4-BE49-F238E27FC236}">
                <a16:creationId xmlns:a16="http://schemas.microsoft.com/office/drawing/2014/main" id="{E70F920D-2122-1743-AF84-1C84FD845487}"/>
              </a:ext>
            </a:extLst>
          </p:cNvPr>
          <p:cNvSpPr>
            <a:spLocks noGrp="1"/>
          </p:cNvSpPr>
          <p:nvPr>
            <p:ph type="sldNum" sz="quarter" idx="12"/>
          </p:nvPr>
        </p:nvSpPr>
        <p:spPr/>
        <p:txBody>
          <a:bodyPr/>
          <a:lstStyle/>
          <a:p>
            <a:fld id="{4CE482DC-2269-4F26-9D2A-7E44B1A4CD85}" type="slidenum">
              <a:rPr lang="en-US" smtClean="0"/>
              <a:t>17</a:t>
            </a:fld>
            <a:endParaRPr lang="en-US" dirty="0"/>
          </a:p>
        </p:txBody>
      </p:sp>
      <p:pic>
        <p:nvPicPr>
          <p:cNvPr id="12" name="Picture 11">
            <a:extLst>
              <a:ext uri="{FF2B5EF4-FFF2-40B4-BE49-F238E27FC236}">
                <a16:creationId xmlns:a16="http://schemas.microsoft.com/office/drawing/2014/main" id="{304DB1F5-034D-AD5A-DD2F-256FABE4D16B}"/>
              </a:ext>
            </a:extLst>
          </p:cNvPr>
          <p:cNvPicPr>
            <a:picLocks noChangeAspect="1"/>
          </p:cNvPicPr>
          <p:nvPr/>
        </p:nvPicPr>
        <p:blipFill>
          <a:blip r:embed="rId3"/>
          <a:stretch>
            <a:fillRect/>
          </a:stretch>
        </p:blipFill>
        <p:spPr>
          <a:xfrm>
            <a:off x="4630095" y="3777699"/>
            <a:ext cx="7561905" cy="961905"/>
          </a:xfrm>
          <a:prstGeom prst="rect">
            <a:avLst/>
          </a:prstGeom>
        </p:spPr>
      </p:pic>
    </p:spTree>
    <p:extLst>
      <p:ext uri="{BB962C8B-B14F-4D97-AF65-F5344CB8AC3E}">
        <p14:creationId xmlns:p14="http://schemas.microsoft.com/office/powerpoint/2010/main" val="281001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A1A5-8F3C-1EAB-66D1-D654C7A8B458}"/>
              </a:ext>
            </a:extLst>
          </p:cNvPr>
          <p:cNvSpPr>
            <a:spLocks noGrp="1"/>
          </p:cNvSpPr>
          <p:nvPr>
            <p:ph type="title"/>
          </p:nvPr>
        </p:nvSpPr>
        <p:spPr/>
        <p:txBody>
          <a:bodyPr>
            <a:normAutofit fontScale="90000"/>
          </a:bodyPr>
          <a:lstStyle/>
          <a:p>
            <a:r>
              <a:rPr lang="en-US" dirty="0"/>
              <a:t>SE BEDS Day Snapshot – VR 1-9</a:t>
            </a:r>
          </a:p>
        </p:txBody>
      </p:sp>
      <p:pic>
        <p:nvPicPr>
          <p:cNvPr id="3" name="Content Placeholder 8">
            <a:extLst>
              <a:ext uri="{FF2B5EF4-FFF2-40B4-BE49-F238E27FC236}">
                <a16:creationId xmlns:a16="http://schemas.microsoft.com/office/drawing/2014/main" id="{F48F51F4-2B71-DF02-5449-D252718E9095}"/>
              </a:ext>
            </a:extLst>
          </p:cNvPr>
          <p:cNvPicPr>
            <a:picLocks noChangeAspect="1"/>
          </p:cNvPicPr>
          <p:nvPr/>
        </p:nvPicPr>
        <p:blipFill rotWithShape="1">
          <a:blip r:embed="rId2"/>
          <a:srcRect r="24837"/>
          <a:stretch/>
        </p:blipFill>
        <p:spPr>
          <a:xfrm>
            <a:off x="1222492" y="1171575"/>
            <a:ext cx="8740657" cy="4744798"/>
          </a:xfrm>
          <a:prstGeom prst="rect">
            <a:avLst/>
          </a:prstGeom>
        </p:spPr>
      </p:pic>
    </p:spTree>
    <p:extLst>
      <p:ext uri="{BB962C8B-B14F-4D97-AF65-F5344CB8AC3E}">
        <p14:creationId xmlns:p14="http://schemas.microsoft.com/office/powerpoint/2010/main" val="152957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3D85-5464-9FCA-D32B-0EDE720C07B2}"/>
              </a:ext>
            </a:extLst>
          </p:cNvPr>
          <p:cNvSpPr>
            <a:spLocks noGrp="1"/>
          </p:cNvSpPr>
          <p:nvPr>
            <p:ph type="title"/>
          </p:nvPr>
        </p:nvSpPr>
        <p:spPr/>
        <p:txBody>
          <a:bodyPr/>
          <a:lstStyle/>
          <a:p>
            <a:r>
              <a:rPr lang="en-US" sz="3600" kern="1200" dirty="0">
                <a:solidFill>
                  <a:srgbClr val="FFFFFF"/>
                </a:solidFill>
                <a:latin typeface="+mj-lt"/>
                <a:ea typeface="+mj-ea"/>
                <a:cs typeface="+mj-cs"/>
              </a:rPr>
              <a:t>Overview of PD Snapshots</a:t>
            </a:r>
            <a:endParaRPr lang="en-US" dirty="0"/>
          </a:p>
        </p:txBody>
      </p:sp>
      <p:sp>
        <p:nvSpPr>
          <p:cNvPr id="4" name="Text Placeholder 3">
            <a:extLst>
              <a:ext uri="{FF2B5EF4-FFF2-40B4-BE49-F238E27FC236}">
                <a16:creationId xmlns:a16="http://schemas.microsoft.com/office/drawing/2014/main" id="{54C28A9E-5513-58C8-1F6C-F620AD761514}"/>
              </a:ext>
            </a:extLst>
          </p:cNvPr>
          <p:cNvSpPr>
            <a:spLocks noGrp="1"/>
          </p:cNvSpPr>
          <p:nvPr>
            <p:ph type="body" sz="half" idx="2"/>
          </p:nvPr>
        </p:nvSpPr>
        <p:spPr/>
        <p:txBody>
          <a:bodyPr/>
          <a:lstStyle/>
          <a:p>
            <a:endParaRPr lang="en-US" dirty="0"/>
          </a:p>
        </p:txBody>
      </p:sp>
      <p:sp>
        <p:nvSpPr>
          <p:cNvPr id="5" name="Date Placeholder 4">
            <a:extLst>
              <a:ext uri="{FF2B5EF4-FFF2-40B4-BE49-F238E27FC236}">
                <a16:creationId xmlns:a16="http://schemas.microsoft.com/office/drawing/2014/main" id="{1282AAAD-21C3-7D80-C932-0E4907787F61}"/>
              </a:ext>
            </a:extLst>
          </p:cNvPr>
          <p:cNvSpPr>
            <a:spLocks noGrp="1"/>
          </p:cNvSpPr>
          <p:nvPr>
            <p:ph type="dt" sz="half" idx="10"/>
          </p:nvPr>
        </p:nvSpPr>
        <p:spPr/>
        <p:txBody>
          <a:bodyPr/>
          <a:lstStyle/>
          <a:p>
            <a:fld id="{7B8F203C-5781-48CD-9224-70F13B52BEE6}" type="datetime1">
              <a:rPr lang="en-US" smtClean="0"/>
              <a:t>11/30/2023</a:t>
            </a:fld>
            <a:endParaRPr lang="en-US" dirty="0"/>
          </a:p>
        </p:txBody>
      </p:sp>
      <p:sp>
        <p:nvSpPr>
          <p:cNvPr id="6" name="Slide Number Placeholder 5">
            <a:extLst>
              <a:ext uri="{FF2B5EF4-FFF2-40B4-BE49-F238E27FC236}">
                <a16:creationId xmlns:a16="http://schemas.microsoft.com/office/drawing/2014/main" id="{C688647A-4977-DEAC-F8A5-A22591F4A280}"/>
              </a:ext>
            </a:extLst>
          </p:cNvPr>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7" name="Picture 2">
            <a:extLst>
              <a:ext uri="{FF2B5EF4-FFF2-40B4-BE49-F238E27FC236}">
                <a16:creationId xmlns:a16="http://schemas.microsoft.com/office/drawing/2014/main" id="{DE929183-E5C6-1C3B-9716-3459EBF347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85487" y="104890"/>
            <a:ext cx="7918753" cy="620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63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1434-8A57-F434-ACD4-3A6A0693EBEA}"/>
              </a:ext>
            </a:extLst>
          </p:cNvPr>
          <p:cNvSpPr>
            <a:spLocks noGrp="1"/>
          </p:cNvSpPr>
          <p:nvPr>
            <p:ph type="title"/>
          </p:nvPr>
        </p:nvSpPr>
        <p:spPr/>
        <p:txBody>
          <a:bodyPr/>
          <a:lstStyle/>
          <a:p>
            <a:r>
              <a:rPr lang="en-US" dirty="0"/>
              <a:t>SIRS Timeline &amp; MAARS due dates</a:t>
            </a:r>
          </a:p>
        </p:txBody>
      </p:sp>
      <p:sp>
        <p:nvSpPr>
          <p:cNvPr id="3" name="Content Placeholder 2">
            <a:extLst>
              <a:ext uri="{FF2B5EF4-FFF2-40B4-BE49-F238E27FC236}">
                <a16:creationId xmlns:a16="http://schemas.microsoft.com/office/drawing/2014/main" id="{D63D61AD-689D-5426-5B9C-D9B5A82AD79F}"/>
              </a:ext>
            </a:extLst>
          </p:cNvPr>
          <p:cNvSpPr>
            <a:spLocks noGrp="1"/>
          </p:cNvSpPr>
          <p:nvPr>
            <p:ph sz="half" idx="1"/>
          </p:nvPr>
        </p:nvSpPr>
        <p:spPr/>
        <p:txBody>
          <a:bodyPr>
            <a:normAutofit fontScale="92500" lnSpcReduction="20000"/>
          </a:bodyPr>
          <a:lstStyle/>
          <a:p>
            <a:pPr marL="171450" indent="-171450">
              <a:buFont typeface="Arial" panose="020B0604020202020204" pitchFamily="34" charset="0"/>
              <a:buChar char="•"/>
            </a:pPr>
            <a:r>
              <a:rPr lang="en-US" dirty="0"/>
              <a:t>The SIRS Timeline is posted under Quick Links on the IRS website:</a:t>
            </a:r>
          </a:p>
          <a:p>
            <a:pPr marL="464058" lvl="1" indent="-171450">
              <a:buFont typeface="Arial" panose="020B0604020202020204" pitchFamily="34" charset="0"/>
              <a:buChar char="•"/>
            </a:pPr>
            <a:r>
              <a:rPr lang="en-US" dirty="0">
                <a:hlinkClick r:id="rId2"/>
              </a:rPr>
              <a:t>https://www.nysed.gov/information-reporting-services</a:t>
            </a:r>
            <a:endParaRPr lang="en-US" dirty="0"/>
          </a:p>
          <a:p>
            <a:pPr marL="171450" indent="-171450">
              <a:buFont typeface="Arial" panose="020B0604020202020204" pitchFamily="34" charset="0"/>
              <a:buChar char="•"/>
            </a:pPr>
            <a:r>
              <a:rPr lang="en-US" b="1" dirty="0">
                <a:highlight>
                  <a:srgbClr val="FFFF00"/>
                </a:highlight>
              </a:rPr>
              <a:t>MAARS dues dates are always on Thursday the day before deadline posted on the SIRS Timeline</a:t>
            </a:r>
          </a:p>
          <a:p>
            <a:pPr marL="171450" indent="-171450">
              <a:buFont typeface="Arial" panose="020B0604020202020204" pitchFamily="34" charset="0"/>
              <a:buChar char="•"/>
            </a:pPr>
            <a:r>
              <a:rPr lang="en-US" dirty="0"/>
              <a:t>Work backwards from due dates</a:t>
            </a:r>
          </a:p>
          <a:p>
            <a:pPr marL="464058" lvl="1" indent="-171450">
              <a:buFont typeface="Arial" panose="020B0604020202020204" pitchFamily="34" charset="0"/>
              <a:buChar char="•"/>
            </a:pPr>
            <a:r>
              <a:rPr lang="en-US" dirty="0"/>
              <a:t>If data is due Thursday, 1/25… </a:t>
            </a:r>
          </a:p>
          <a:p>
            <a:pPr marL="464058" lvl="1" indent="-171450">
              <a:buFont typeface="Arial" panose="020B0604020202020204" pitchFamily="34" charset="0"/>
              <a:buChar char="•"/>
            </a:pPr>
            <a:r>
              <a:rPr lang="en-US" dirty="0"/>
              <a:t>Then plan to have your data loaded 2 weeks before on Thursday, 1/11</a:t>
            </a:r>
          </a:p>
          <a:p>
            <a:pPr marL="464058" lvl="1" indent="-171450">
              <a:buFont typeface="Arial" panose="020B0604020202020204" pitchFamily="34" charset="0"/>
              <a:buChar char="•"/>
            </a:pPr>
            <a:r>
              <a:rPr lang="en-US" dirty="0"/>
              <a:t>Plan to verified L2RPT reports on Monday 1/15 so that you can make corrections by Thursday, 1/18</a:t>
            </a:r>
          </a:p>
          <a:p>
            <a:pPr marL="464058" lvl="1" indent="-171450">
              <a:buFont typeface="Arial" panose="020B0604020202020204" pitchFamily="34" charset="0"/>
              <a:buChar char="•"/>
            </a:pPr>
            <a:r>
              <a:rPr lang="en-US" dirty="0"/>
              <a:t>This will leave you one last week for final corrections</a:t>
            </a:r>
          </a:p>
          <a:p>
            <a:endParaRPr lang="en-US" dirty="0"/>
          </a:p>
        </p:txBody>
      </p:sp>
      <p:pic>
        <p:nvPicPr>
          <p:cNvPr id="5" name="Content Placeholder 10" descr="A close-up of a document&#10;&#10;Description automatically generated">
            <a:extLst>
              <a:ext uri="{FF2B5EF4-FFF2-40B4-BE49-F238E27FC236}">
                <a16:creationId xmlns:a16="http://schemas.microsoft.com/office/drawing/2014/main" id="{5D0BAB98-AB3A-A895-20AA-D9C5698227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6520" y="1055016"/>
            <a:ext cx="4198200" cy="5278289"/>
          </a:xfrm>
          <a:prstGeom prst="rect">
            <a:avLst/>
          </a:prstGeom>
        </p:spPr>
      </p:pic>
    </p:spTree>
    <p:extLst>
      <p:ext uri="{BB962C8B-B14F-4D97-AF65-F5344CB8AC3E}">
        <p14:creationId xmlns:p14="http://schemas.microsoft.com/office/powerpoint/2010/main" val="382836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425B-DCE8-7EEA-36C3-393F726EB8F0}"/>
              </a:ext>
            </a:extLst>
          </p:cNvPr>
          <p:cNvSpPr>
            <a:spLocks noGrp="1"/>
          </p:cNvSpPr>
          <p:nvPr>
            <p:ph type="title"/>
          </p:nvPr>
        </p:nvSpPr>
        <p:spPr/>
        <p:txBody>
          <a:bodyPr/>
          <a:lstStyle/>
          <a:p>
            <a:r>
              <a:rPr lang="en-US" dirty="0"/>
              <a:t>L2RPT and PD System Refresh</a:t>
            </a:r>
          </a:p>
        </p:txBody>
      </p:sp>
      <p:pic>
        <p:nvPicPr>
          <p:cNvPr id="2050" name="Picture 2">
            <a:extLst>
              <a:ext uri="{FF2B5EF4-FFF2-40B4-BE49-F238E27FC236}">
                <a16:creationId xmlns:a16="http://schemas.microsoft.com/office/drawing/2014/main" id="{D0B2441D-6F27-F6F8-DD56-A34A663CD5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1674871"/>
            <a:ext cx="10058400" cy="14889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013137-0483-2E77-BEEC-AC0E205EA64F}"/>
              </a:ext>
            </a:extLst>
          </p:cNvPr>
          <p:cNvSpPr txBox="1"/>
          <p:nvPr/>
        </p:nvSpPr>
        <p:spPr>
          <a:xfrm>
            <a:off x="1097278" y="1200150"/>
            <a:ext cx="10058401" cy="369332"/>
          </a:xfrm>
          <a:prstGeom prst="rect">
            <a:avLst/>
          </a:prstGeom>
          <a:noFill/>
        </p:spPr>
        <p:txBody>
          <a:bodyPr wrap="square" rtlCol="0">
            <a:spAutoFit/>
          </a:bodyPr>
          <a:lstStyle/>
          <a:p>
            <a:r>
              <a:rPr lang="en-US" b="1" dirty="0"/>
              <a:t>SIRS BEDS Reporting</a:t>
            </a:r>
          </a:p>
        </p:txBody>
      </p:sp>
      <p:sp>
        <p:nvSpPr>
          <p:cNvPr id="5" name="TextBox 4">
            <a:extLst>
              <a:ext uri="{FF2B5EF4-FFF2-40B4-BE49-F238E27FC236}">
                <a16:creationId xmlns:a16="http://schemas.microsoft.com/office/drawing/2014/main" id="{28A491E7-645C-57D0-3FC4-E2CFE0D12CC9}"/>
              </a:ext>
            </a:extLst>
          </p:cNvPr>
          <p:cNvSpPr txBox="1"/>
          <p:nvPr/>
        </p:nvSpPr>
        <p:spPr>
          <a:xfrm>
            <a:off x="1066799" y="3429000"/>
            <a:ext cx="10058401" cy="1200329"/>
          </a:xfrm>
          <a:prstGeom prst="rect">
            <a:avLst/>
          </a:prstGeom>
          <a:noFill/>
        </p:spPr>
        <p:txBody>
          <a:bodyPr wrap="square" rtlCol="0">
            <a:spAutoFit/>
          </a:bodyPr>
          <a:lstStyle/>
          <a:p>
            <a:r>
              <a:rPr lang="en-US" b="1" dirty="0"/>
              <a:t>PD Reporting</a:t>
            </a:r>
          </a:p>
          <a:p>
            <a:endParaRPr lang="en-US" dirty="0"/>
          </a:p>
          <a:p>
            <a:r>
              <a:rPr lang="en-US" dirty="0"/>
              <a:t>Data reported by Thursday, will be refreshed in the PD System on Monday of the following week. </a:t>
            </a:r>
          </a:p>
          <a:p>
            <a:r>
              <a:rPr lang="en-US" dirty="0"/>
              <a:t>Data reported on Monday will be refreshed in the PD System on Wednesday</a:t>
            </a:r>
          </a:p>
        </p:txBody>
      </p:sp>
    </p:spTree>
    <p:extLst>
      <p:ext uri="{BB962C8B-B14F-4D97-AF65-F5344CB8AC3E}">
        <p14:creationId xmlns:p14="http://schemas.microsoft.com/office/powerpoint/2010/main" val="423295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33BA72-8162-5AEA-853C-492B5D6CEC83}"/>
              </a:ext>
            </a:extLst>
          </p:cNvPr>
          <p:cNvSpPr>
            <a:spLocks noGrp="1"/>
          </p:cNvSpPr>
          <p:nvPr>
            <p:ph type="title"/>
          </p:nvPr>
        </p:nvSpPr>
        <p:spPr/>
        <p:txBody>
          <a:bodyPr/>
          <a:lstStyle/>
          <a:p>
            <a:r>
              <a:rPr lang="en-US" dirty="0"/>
              <a:t>Timeline for BEDS due dates</a:t>
            </a:r>
          </a:p>
        </p:txBody>
      </p:sp>
      <p:sp>
        <p:nvSpPr>
          <p:cNvPr id="5" name="Content Placeholder 4">
            <a:extLst>
              <a:ext uri="{FF2B5EF4-FFF2-40B4-BE49-F238E27FC236}">
                <a16:creationId xmlns:a16="http://schemas.microsoft.com/office/drawing/2014/main" id="{96D5E5CF-269C-3721-412B-880241452CDD}"/>
              </a:ext>
            </a:extLst>
          </p:cNvPr>
          <p:cNvSpPr>
            <a:spLocks noGrp="1"/>
          </p:cNvSpPr>
          <p:nvPr>
            <p:ph sz="half" idx="1"/>
          </p:nvPr>
        </p:nvSpPr>
        <p:spPr/>
        <p:txBody>
          <a:bodyPr/>
          <a:lstStyle/>
          <a:p>
            <a:endParaRPr lang="en-US"/>
          </a:p>
        </p:txBody>
      </p:sp>
      <p:graphicFrame>
        <p:nvGraphicFramePr>
          <p:cNvPr id="7" name="Content Placeholder 4">
            <a:extLst>
              <a:ext uri="{FF2B5EF4-FFF2-40B4-BE49-F238E27FC236}">
                <a16:creationId xmlns:a16="http://schemas.microsoft.com/office/drawing/2014/main" id="{E4C2AEFC-76E7-94E5-CAD9-BA47769B6023}"/>
              </a:ext>
            </a:extLst>
          </p:cNvPr>
          <p:cNvGraphicFramePr>
            <a:graphicFrameLocks noGrp="1"/>
          </p:cNvGraphicFramePr>
          <p:nvPr>
            <p:ph sz="half" idx="2"/>
            <p:extLst>
              <p:ext uri="{D42A27DB-BD31-4B8C-83A1-F6EECF244321}">
                <p14:modId xmlns:p14="http://schemas.microsoft.com/office/powerpoint/2010/main" val="3920940196"/>
              </p:ext>
            </p:extLst>
          </p:nvPr>
        </p:nvGraphicFramePr>
        <p:xfrm>
          <a:off x="6087603" y="1176505"/>
          <a:ext cx="5895386" cy="4699517"/>
        </p:xfrm>
        <a:graphic>
          <a:graphicData uri="http://schemas.openxmlformats.org/drawingml/2006/table">
            <a:tbl>
              <a:tblPr firstRow="1" bandRow="1">
                <a:tableStyleId>{5C22544A-7EE6-4342-B048-85BDC9FD1C3A}</a:tableStyleId>
              </a:tblPr>
              <a:tblGrid>
                <a:gridCol w="842198">
                  <a:extLst>
                    <a:ext uri="{9D8B030D-6E8A-4147-A177-3AD203B41FA5}">
                      <a16:colId xmlns:a16="http://schemas.microsoft.com/office/drawing/2014/main" val="2786628460"/>
                    </a:ext>
                  </a:extLst>
                </a:gridCol>
                <a:gridCol w="842198">
                  <a:extLst>
                    <a:ext uri="{9D8B030D-6E8A-4147-A177-3AD203B41FA5}">
                      <a16:colId xmlns:a16="http://schemas.microsoft.com/office/drawing/2014/main" val="1711942786"/>
                    </a:ext>
                  </a:extLst>
                </a:gridCol>
                <a:gridCol w="884321">
                  <a:extLst>
                    <a:ext uri="{9D8B030D-6E8A-4147-A177-3AD203B41FA5}">
                      <a16:colId xmlns:a16="http://schemas.microsoft.com/office/drawing/2014/main" val="2323461598"/>
                    </a:ext>
                  </a:extLst>
                </a:gridCol>
                <a:gridCol w="800075">
                  <a:extLst>
                    <a:ext uri="{9D8B030D-6E8A-4147-A177-3AD203B41FA5}">
                      <a16:colId xmlns:a16="http://schemas.microsoft.com/office/drawing/2014/main" val="3333402382"/>
                    </a:ext>
                  </a:extLst>
                </a:gridCol>
                <a:gridCol w="842198">
                  <a:extLst>
                    <a:ext uri="{9D8B030D-6E8A-4147-A177-3AD203B41FA5}">
                      <a16:colId xmlns:a16="http://schemas.microsoft.com/office/drawing/2014/main" val="457342414"/>
                    </a:ext>
                  </a:extLst>
                </a:gridCol>
                <a:gridCol w="842198">
                  <a:extLst>
                    <a:ext uri="{9D8B030D-6E8A-4147-A177-3AD203B41FA5}">
                      <a16:colId xmlns:a16="http://schemas.microsoft.com/office/drawing/2014/main" val="3500853652"/>
                    </a:ext>
                  </a:extLst>
                </a:gridCol>
                <a:gridCol w="842198">
                  <a:extLst>
                    <a:ext uri="{9D8B030D-6E8A-4147-A177-3AD203B41FA5}">
                      <a16:colId xmlns:a16="http://schemas.microsoft.com/office/drawing/2014/main" val="644643964"/>
                    </a:ext>
                  </a:extLst>
                </a:gridCol>
              </a:tblGrid>
              <a:tr h="345797">
                <a:tc gridSpan="7">
                  <a:txBody>
                    <a:bodyPr/>
                    <a:lstStyle/>
                    <a:p>
                      <a:pPr algn="ctr"/>
                      <a:r>
                        <a:rPr lang="en-US" dirty="0">
                          <a:solidFill>
                            <a:schemeClr val="bg1"/>
                          </a:solidFill>
                        </a:rPr>
                        <a:t>JANUARY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73554857"/>
                  </a:ext>
                </a:extLst>
              </a:tr>
              <a:tr h="345797">
                <a:tc>
                  <a:txBody>
                    <a:bodyPr/>
                    <a:lstStyle/>
                    <a:p>
                      <a:pPr algn="ctr"/>
                      <a:r>
                        <a:rPr lang="en-US" dirty="0">
                          <a:solidFill>
                            <a:schemeClr val="bg1"/>
                          </a:solidFill>
                        </a:rPr>
                        <a:t>Sun</a:t>
                      </a:r>
                    </a:p>
                  </a:txBody>
                  <a:tcPr>
                    <a:lnL w="12700" cap="flat" cmpd="sng" algn="ctr">
                      <a:solidFill>
                        <a:schemeClr val="tx1"/>
                      </a:solidFill>
                      <a:prstDash val="solid"/>
                      <a:round/>
                      <a:headEnd type="none" w="med" len="med"/>
                      <a:tailEnd type="none" w="med" len="med"/>
                    </a:lnL>
                    <a:solidFill>
                      <a:schemeClr val="accent2"/>
                    </a:solidFill>
                  </a:tcPr>
                </a:tc>
                <a:tc>
                  <a:txBody>
                    <a:bodyPr/>
                    <a:lstStyle/>
                    <a:p>
                      <a:pPr algn="ctr"/>
                      <a:r>
                        <a:rPr lang="en-US" dirty="0">
                          <a:solidFill>
                            <a:schemeClr val="bg1"/>
                          </a:solidFill>
                        </a:rPr>
                        <a:t>Mon</a:t>
                      </a:r>
                    </a:p>
                  </a:txBody>
                  <a:tcPr>
                    <a:solidFill>
                      <a:schemeClr val="accent2"/>
                    </a:solidFill>
                  </a:tcPr>
                </a:tc>
                <a:tc>
                  <a:txBody>
                    <a:bodyPr/>
                    <a:lstStyle/>
                    <a:p>
                      <a:pPr algn="ctr"/>
                      <a:r>
                        <a:rPr lang="en-US" dirty="0">
                          <a:solidFill>
                            <a:schemeClr val="bg1"/>
                          </a:solidFill>
                        </a:rPr>
                        <a:t>Tue</a:t>
                      </a:r>
                    </a:p>
                  </a:txBody>
                  <a:tcPr>
                    <a:solidFill>
                      <a:schemeClr val="accent2"/>
                    </a:solidFill>
                  </a:tcPr>
                </a:tc>
                <a:tc>
                  <a:txBody>
                    <a:bodyPr/>
                    <a:lstStyle/>
                    <a:p>
                      <a:pPr algn="ctr"/>
                      <a:r>
                        <a:rPr lang="en-US" dirty="0">
                          <a:solidFill>
                            <a:schemeClr val="bg1"/>
                          </a:solidFill>
                        </a:rPr>
                        <a:t>Wed</a:t>
                      </a:r>
                    </a:p>
                  </a:txBody>
                  <a:tcPr>
                    <a:solidFill>
                      <a:schemeClr val="accent2"/>
                    </a:solidFill>
                  </a:tcPr>
                </a:tc>
                <a:tc>
                  <a:txBody>
                    <a:bodyPr/>
                    <a:lstStyle/>
                    <a:p>
                      <a:pPr algn="ctr"/>
                      <a:r>
                        <a:rPr lang="en-US" dirty="0">
                          <a:solidFill>
                            <a:schemeClr val="bg1"/>
                          </a:solidFill>
                        </a:rPr>
                        <a:t>Thu</a:t>
                      </a:r>
                    </a:p>
                  </a:txBody>
                  <a:tcPr>
                    <a:solidFill>
                      <a:schemeClr val="accent2"/>
                    </a:solidFill>
                  </a:tcPr>
                </a:tc>
                <a:tc>
                  <a:txBody>
                    <a:bodyPr/>
                    <a:lstStyle/>
                    <a:p>
                      <a:pPr algn="ctr"/>
                      <a:r>
                        <a:rPr lang="en-US" dirty="0">
                          <a:solidFill>
                            <a:schemeClr val="bg1"/>
                          </a:solidFill>
                        </a:rPr>
                        <a:t>Fri</a:t>
                      </a:r>
                    </a:p>
                  </a:txBody>
                  <a:tcPr>
                    <a:solidFill>
                      <a:schemeClr val="accent2"/>
                    </a:solidFill>
                  </a:tcPr>
                </a:tc>
                <a:tc>
                  <a:txBody>
                    <a:bodyPr/>
                    <a:lstStyle/>
                    <a:p>
                      <a:pPr algn="ctr"/>
                      <a:r>
                        <a:rPr lang="en-US" dirty="0">
                          <a:solidFill>
                            <a:schemeClr val="bg1"/>
                          </a:solidFill>
                        </a:rPr>
                        <a:t>Sat</a:t>
                      </a:r>
                    </a:p>
                  </a:txBody>
                  <a:tcPr>
                    <a:lnR w="12700" cap="flat" cmpd="sng" algn="ctr">
                      <a:solidFill>
                        <a:schemeClr val="tx1"/>
                      </a:solidFill>
                      <a:prstDash val="solid"/>
                      <a:round/>
                      <a:headEnd type="none" w="med" len="med"/>
                      <a:tailEnd type="none" w="med" len="med"/>
                    </a:lnR>
                    <a:solidFill>
                      <a:schemeClr val="accent2"/>
                    </a:solidFill>
                  </a:tcPr>
                </a:tc>
                <a:extLst>
                  <a:ext uri="{0D108BD9-81ED-4DB2-BD59-A6C34878D82A}">
                    <a16:rowId xmlns:a16="http://schemas.microsoft.com/office/drawing/2014/main" val="3098891946"/>
                  </a:ext>
                </a:extLst>
              </a:tr>
              <a:tr h="1224757">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a:t>1</a:t>
                      </a:r>
                    </a:p>
                  </a:txBody>
                  <a:tcPr>
                    <a:pattFill prst="wdUpDiag">
                      <a:fgClr>
                        <a:schemeClr val="tx1">
                          <a:lumMod val="50000"/>
                          <a:lumOff val="50000"/>
                        </a:schemeClr>
                      </a:fgClr>
                      <a:bgClr>
                        <a:schemeClr val="bg1">
                          <a:lumMod val="85000"/>
                        </a:schemeClr>
                      </a:bgClr>
                    </a:pattFill>
                  </a:tcPr>
                </a:tc>
                <a:tc>
                  <a:txBody>
                    <a:bodyPr/>
                    <a:lstStyle/>
                    <a:p>
                      <a:r>
                        <a:rPr lang="en-US" dirty="0"/>
                        <a:t>2</a:t>
                      </a:r>
                    </a:p>
                  </a:txBody>
                  <a:tcPr/>
                </a:tc>
                <a:tc>
                  <a:txBody>
                    <a:bodyPr/>
                    <a:lstStyle/>
                    <a:p>
                      <a:r>
                        <a:rPr lang="en-US" dirty="0"/>
                        <a:t>3</a:t>
                      </a:r>
                    </a:p>
                  </a:txBody>
                  <a:tcPr/>
                </a:tc>
                <a:tc>
                  <a:txBody>
                    <a:bodyPr/>
                    <a:lstStyle/>
                    <a:p>
                      <a:r>
                        <a:rPr lang="en-US" dirty="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ighlight>
                            <a:srgbClr val="FFFF00"/>
                          </a:highlight>
                        </a:rPr>
                        <a:t>Data due</a:t>
                      </a:r>
                      <a:br>
                        <a:rPr lang="en-US" sz="1100" dirty="0">
                          <a:highlight>
                            <a:srgbClr val="FFFF00"/>
                          </a:highlight>
                        </a:rPr>
                      </a:br>
                      <a:r>
                        <a:rPr lang="en-US" sz="1100" dirty="0">
                          <a:highlight>
                            <a:srgbClr val="FFFF00"/>
                          </a:highlight>
                        </a:rPr>
                        <a:t>Last chance to push data to Level 1</a:t>
                      </a:r>
                      <a:endParaRPr lang="en-US" dirty="0">
                        <a:highlight>
                          <a:srgbClr val="FFFF00"/>
                        </a:highlight>
                      </a:endParaRPr>
                    </a:p>
                  </a:txBody>
                  <a:tcPr/>
                </a:tc>
                <a:tc>
                  <a:txBody>
                    <a:bodyPr/>
                    <a:lstStyle/>
                    <a:p>
                      <a:r>
                        <a:rPr lang="en-US" dirty="0"/>
                        <a:t>5</a:t>
                      </a:r>
                    </a:p>
                  </a:txBody>
                  <a:tcPr/>
                </a:tc>
                <a:tc>
                  <a:txBody>
                    <a:bodyPr/>
                    <a:lstStyle/>
                    <a:p>
                      <a:r>
                        <a:rPr lang="en-US" dirty="0"/>
                        <a:t>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9962693"/>
                  </a:ext>
                </a:extLst>
              </a:tr>
              <a:tr h="662778">
                <a:tc>
                  <a:txBody>
                    <a:bodyPr/>
                    <a:lstStyle/>
                    <a:p>
                      <a:r>
                        <a:rPr lang="en-US" dirty="0"/>
                        <a:t>7</a:t>
                      </a:r>
                    </a:p>
                  </a:txBody>
                  <a:tcPr>
                    <a:lnL w="12700" cap="flat" cmpd="sng" algn="ctr">
                      <a:solidFill>
                        <a:schemeClr val="tx1"/>
                      </a:solidFill>
                      <a:prstDash val="solid"/>
                      <a:round/>
                      <a:headEnd type="none" w="med" len="med"/>
                      <a:tailEnd type="none" w="med" len="med"/>
                    </a:lnL>
                  </a:tcPr>
                </a:tc>
                <a:tc>
                  <a:txBody>
                    <a:bodyPr/>
                    <a:lstStyle/>
                    <a:p>
                      <a:r>
                        <a:rPr lang="en-US" dirty="0"/>
                        <a:t>8</a:t>
                      </a:r>
                      <a:br>
                        <a:rPr lang="en-US" dirty="0"/>
                      </a:br>
                      <a:endParaRPr lang="en-US" sz="1600" dirty="0"/>
                    </a:p>
                  </a:txBody>
                  <a:tcPr/>
                </a:tc>
                <a:tc>
                  <a:txBody>
                    <a:bodyPr/>
                    <a:lstStyle/>
                    <a:p>
                      <a:r>
                        <a:rPr lang="en-US" dirty="0"/>
                        <a:t>9</a:t>
                      </a:r>
                      <a:br>
                        <a:rPr lang="en-US" dirty="0"/>
                      </a:br>
                      <a:endParaRPr lang="en-US" dirty="0"/>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0135826"/>
                  </a:ext>
                </a:extLst>
              </a:tr>
              <a:tr h="898361">
                <a:tc>
                  <a:txBody>
                    <a:bodyPr/>
                    <a:lstStyle/>
                    <a:p>
                      <a:r>
                        <a:rPr lang="en-US" dirty="0"/>
                        <a:t>14</a:t>
                      </a:r>
                    </a:p>
                  </a:txBody>
                  <a:tcPr>
                    <a:lnL w="12700" cap="flat" cmpd="sng" algn="ctr">
                      <a:solidFill>
                        <a:schemeClr val="tx1"/>
                      </a:solidFill>
                      <a:prstDash val="solid"/>
                      <a:round/>
                      <a:headEnd type="none" w="med" len="med"/>
                      <a:tailEnd type="none" w="med" len="med"/>
                    </a:lnL>
                  </a:tcPr>
                </a:tc>
                <a:tc>
                  <a:txBody>
                    <a:bodyPr/>
                    <a:lstStyle/>
                    <a:p>
                      <a:r>
                        <a:rPr lang="en-US" dirty="0"/>
                        <a:t>15</a:t>
                      </a:r>
                    </a:p>
                  </a:txBody>
                  <a:tcPr/>
                </a:tc>
                <a:tc>
                  <a:txBody>
                    <a:bodyPr/>
                    <a:lstStyle/>
                    <a:p>
                      <a:r>
                        <a:rPr lang="en-US" dirty="0"/>
                        <a:t>16</a:t>
                      </a:r>
                    </a:p>
                    <a:p>
                      <a:r>
                        <a:rPr lang="en-US" sz="1100" dirty="0"/>
                        <a:t>Special Ed Certification due</a:t>
                      </a:r>
                    </a:p>
                  </a:txBody>
                  <a:tcPr/>
                </a:tc>
                <a:tc>
                  <a:txBody>
                    <a:bodyPr/>
                    <a:lstStyle/>
                    <a:p>
                      <a:r>
                        <a:rPr lang="en-US" dirty="0"/>
                        <a:t>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a:t>
                      </a:r>
                      <a:br>
                        <a:rPr lang="en-US" dirty="0"/>
                      </a:br>
                      <a:endParaRPr lang="en-US" dirty="0"/>
                    </a:p>
                  </a:txBody>
                  <a:tcPr/>
                </a:tc>
                <a:tc>
                  <a:txBody>
                    <a:bodyPr/>
                    <a:lstStyle/>
                    <a:p>
                      <a:r>
                        <a:rPr lang="en-US" dirty="0"/>
                        <a:t>19</a:t>
                      </a:r>
                    </a:p>
                  </a:txBody>
                  <a:tcPr/>
                </a:tc>
                <a:tc>
                  <a:txBody>
                    <a:bodyPr/>
                    <a:lstStyle/>
                    <a:p>
                      <a:r>
                        <a:rPr lang="en-US" dirty="0"/>
                        <a:t>20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1275804"/>
                  </a:ext>
                </a:extLst>
              </a:tr>
              <a:tr h="1182101">
                <a:tc>
                  <a:txBody>
                    <a:bodyPr/>
                    <a:lstStyle/>
                    <a:p>
                      <a:r>
                        <a:rPr lang="en-US" dirty="0"/>
                        <a:t>21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22</a:t>
                      </a:r>
                    </a:p>
                    <a:p>
                      <a:endParaRPr lang="en-US" sz="1100" dirty="0"/>
                    </a:p>
                  </a:txBody>
                  <a:tcPr>
                    <a:lnB w="12700" cap="flat" cmpd="sng" algn="ctr">
                      <a:solidFill>
                        <a:schemeClr val="tx1"/>
                      </a:solidFill>
                      <a:prstDash val="solid"/>
                      <a:round/>
                      <a:headEnd type="none" w="med" len="med"/>
                      <a:tailEnd type="none" w="med" len="med"/>
                    </a:lnB>
                  </a:tcPr>
                </a:tc>
                <a:tc>
                  <a:txBody>
                    <a:bodyPr/>
                    <a:lstStyle/>
                    <a:p>
                      <a:r>
                        <a:rPr lang="en-US" dirty="0"/>
                        <a:t>23</a:t>
                      </a:r>
                    </a:p>
                  </a:txBody>
                  <a:tcPr>
                    <a:lnB w="12700" cap="flat" cmpd="sng" algn="ctr">
                      <a:solidFill>
                        <a:schemeClr val="tx1"/>
                      </a:solidFill>
                      <a:prstDash val="solid"/>
                      <a:round/>
                      <a:headEnd type="none" w="med" len="med"/>
                      <a:tailEnd type="none" w="med" len="med"/>
                    </a:lnB>
                  </a:tcPr>
                </a:tc>
                <a:tc>
                  <a:txBody>
                    <a:bodyPr/>
                    <a:lstStyle/>
                    <a:p>
                      <a:r>
                        <a:rPr lang="en-US" dirty="0"/>
                        <a:t>24</a:t>
                      </a:r>
                    </a:p>
                  </a:txBody>
                  <a:tcPr>
                    <a:lnB w="12700" cap="flat" cmpd="sng" algn="ctr">
                      <a:solidFill>
                        <a:schemeClr val="tx1"/>
                      </a:solidFill>
                      <a:prstDash val="solid"/>
                      <a:round/>
                      <a:headEnd type="none" w="med" len="med"/>
                      <a:tailEnd type="none" w="med" len="med"/>
                    </a:lnB>
                  </a:tcPr>
                </a:tc>
                <a:tc>
                  <a:txBody>
                    <a:bodyPr/>
                    <a:lstStyle/>
                    <a:p>
                      <a:r>
                        <a:rPr lang="en-US" dirty="0"/>
                        <a:t>25</a:t>
                      </a:r>
                    </a:p>
                    <a:p>
                      <a:endParaRPr lang="en-US" sz="1100" dirty="0"/>
                    </a:p>
                  </a:txBody>
                  <a:tcPr>
                    <a:lnB w="12700" cap="flat" cmpd="sng" algn="ctr">
                      <a:solidFill>
                        <a:schemeClr val="tx1"/>
                      </a:solidFill>
                      <a:prstDash val="solid"/>
                      <a:round/>
                      <a:headEnd type="none" w="med" len="med"/>
                      <a:tailEnd type="none" w="med" len="med"/>
                    </a:lnB>
                  </a:tcPr>
                </a:tc>
                <a:tc>
                  <a:txBody>
                    <a:bodyPr/>
                    <a:lstStyle/>
                    <a:p>
                      <a:r>
                        <a:rPr lang="en-US" dirty="0"/>
                        <a:t>26</a:t>
                      </a:r>
                    </a:p>
                    <a:p>
                      <a:endParaRPr lang="en-US" sz="1200" dirty="0"/>
                    </a:p>
                  </a:txBody>
                  <a:tcPr>
                    <a:lnB w="12700" cap="flat" cmpd="sng" algn="ctr">
                      <a:solidFill>
                        <a:schemeClr val="tx1"/>
                      </a:solidFill>
                      <a:prstDash val="solid"/>
                      <a:round/>
                      <a:headEnd type="none" w="med" len="med"/>
                      <a:tailEnd type="none" w="med" len="med"/>
                    </a:lnB>
                  </a:tcPr>
                </a:tc>
                <a:tc>
                  <a:txBody>
                    <a:bodyPr/>
                    <a:lstStyle/>
                    <a:p>
                      <a:r>
                        <a:rPr lang="en-US" dirty="0"/>
                        <a:t>27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455974"/>
                  </a:ext>
                </a:extLst>
              </a:tr>
            </a:tbl>
          </a:graphicData>
        </a:graphic>
      </p:graphicFrame>
      <p:graphicFrame>
        <p:nvGraphicFramePr>
          <p:cNvPr id="8" name="Content Placeholder 4">
            <a:extLst>
              <a:ext uri="{FF2B5EF4-FFF2-40B4-BE49-F238E27FC236}">
                <a16:creationId xmlns:a16="http://schemas.microsoft.com/office/drawing/2014/main" id="{611D4E18-BAF8-E0E6-6B07-793FE9F5A549}"/>
              </a:ext>
            </a:extLst>
          </p:cNvPr>
          <p:cNvGraphicFramePr>
            <a:graphicFrameLocks/>
          </p:cNvGraphicFramePr>
          <p:nvPr>
            <p:extLst>
              <p:ext uri="{D42A27DB-BD31-4B8C-83A1-F6EECF244321}">
                <p14:modId xmlns:p14="http://schemas.microsoft.com/office/powerpoint/2010/main" val="30359253"/>
              </p:ext>
            </p:extLst>
          </p:nvPr>
        </p:nvGraphicFramePr>
        <p:xfrm>
          <a:off x="178840" y="1185211"/>
          <a:ext cx="5895386" cy="5073426"/>
        </p:xfrm>
        <a:graphic>
          <a:graphicData uri="http://schemas.openxmlformats.org/drawingml/2006/table">
            <a:tbl>
              <a:tblPr firstRow="1" bandRow="1">
                <a:tableStyleId>{5C22544A-7EE6-4342-B048-85BDC9FD1C3A}</a:tableStyleId>
              </a:tblPr>
              <a:tblGrid>
                <a:gridCol w="700726">
                  <a:extLst>
                    <a:ext uri="{9D8B030D-6E8A-4147-A177-3AD203B41FA5}">
                      <a16:colId xmlns:a16="http://schemas.microsoft.com/office/drawing/2014/main" val="2786628460"/>
                    </a:ext>
                  </a:extLst>
                </a:gridCol>
                <a:gridCol w="983670">
                  <a:extLst>
                    <a:ext uri="{9D8B030D-6E8A-4147-A177-3AD203B41FA5}">
                      <a16:colId xmlns:a16="http://schemas.microsoft.com/office/drawing/2014/main" val="1711942786"/>
                    </a:ext>
                  </a:extLst>
                </a:gridCol>
                <a:gridCol w="842198">
                  <a:extLst>
                    <a:ext uri="{9D8B030D-6E8A-4147-A177-3AD203B41FA5}">
                      <a16:colId xmlns:a16="http://schemas.microsoft.com/office/drawing/2014/main" val="2323461598"/>
                    </a:ext>
                  </a:extLst>
                </a:gridCol>
                <a:gridCol w="842198">
                  <a:extLst>
                    <a:ext uri="{9D8B030D-6E8A-4147-A177-3AD203B41FA5}">
                      <a16:colId xmlns:a16="http://schemas.microsoft.com/office/drawing/2014/main" val="3333402382"/>
                    </a:ext>
                  </a:extLst>
                </a:gridCol>
                <a:gridCol w="842198">
                  <a:extLst>
                    <a:ext uri="{9D8B030D-6E8A-4147-A177-3AD203B41FA5}">
                      <a16:colId xmlns:a16="http://schemas.microsoft.com/office/drawing/2014/main" val="457342414"/>
                    </a:ext>
                  </a:extLst>
                </a:gridCol>
                <a:gridCol w="842198">
                  <a:extLst>
                    <a:ext uri="{9D8B030D-6E8A-4147-A177-3AD203B41FA5}">
                      <a16:colId xmlns:a16="http://schemas.microsoft.com/office/drawing/2014/main" val="3500853652"/>
                    </a:ext>
                  </a:extLst>
                </a:gridCol>
                <a:gridCol w="842198">
                  <a:extLst>
                    <a:ext uri="{9D8B030D-6E8A-4147-A177-3AD203B41FA5}">
                      <a16:colId xmlns:a16="http://schemas.microsoft.com/office/drawing/2014/main" val="644643964"/>
                    </a:ext>
                  </a:extLst>
                </a:gridCol>
              </a:tblGrid>
              <a:tr h="380456">
                <a:tc gridSpan="7">
                  <a:txBody>
                    <a:bodyPr/>
                    <a:lstStyle/>
                    <a:p>
                      <a:pPr algn="ctr"/>
                      <a:r>
                        <a:rPr lang="en-US" dirty="0">
                          <a:solidFill>
                            <a:schemeClr val="bg1"/>
                          </a:solidFill>
                        </a:rPr>
                        <a:t>December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73554857"/>
                  </a:ext>
                </a:extLst>
              </a:tr>
              <a:tr h="404566">
                <a:tc>
                  <a:txBody>
                    <a:bodyPr/>
                    <a:lstStyle/>
                    <a:p>
                      <a:pPr algn="ctr"/>
                      <a:r>
                        <a:rPr lang="en-US" dirty="0">
                          <a:solidFill>
                            <a:schemeClr val="bg1"/>
                          </a:solidFill>
                        </a:rPr>
                        <a:t>Sun</a:t>
                      </a:r>
                    </a:p>
                  </a:txBody>
                  <a:tcPr>
                    <a:lnL w="12700" cap="flat" cmpd="sng" algn="ctr">
                      <a:solidFill>
                        <a:schemeClr val="tx1"/>
                      </a:solidFill>
                      <a:prstDash val="solid"/>
                      <a:round/>
                      <a:headEnd type="none" w="med" len="med"/>
                      <a:tailEnd type="none" w="med" len="med"/>
                    </a:lnL>
                    <a:solidFill>
                      <a:schemeClr val="accent2"/>
                    </a:solidFill>
                  </a:tcPr>
                </a:tc>
                <a:tc>
                  <a:txBody>
                    <a:bodyPr/>
                    <a:lstStyle/>
                    <a:p>
                      <a:pPr algn="ctr"/>
                      <a:r>
                        <a:rPr lang="en-US" dirty="0">
                          <a:solidFill>
                            <a:schemeClr val="bg1"/>
                          </a:solidFill>
                        </a:rPr>
                        <a:t>Mon</a:t>
                      </a:r>
                    </a:p>
                  </a:txBody>
                  <a:tcPr>
                    <a:solidFill>
                      <a:schemeClr val="accent2"/>
                    </a:solidFill>
                  </a:tcPr>
                </a:tc>
                <a:tc>
                  <a:txBody>
                    <a:bodyPr/>
                    <a:lstStyle/>
                    <a:p>
                      <a:pPr algn="ctr"/>
                      <a:r>
                        <a:rPr lang="en-US" dirty="0">
                          <a:solidFill>
                            <a:schemeClr val="bg1"/>
                          </a:solidFill>
                        </a:rPr>
                        <a:t>Tue</a:t>
                      </a:r>
                    </a:p>
                  </a:txBody>
                  <a:tcPr>
                    <a:solidFill>
                      <a:schemeClr val="accent2"/>
                    </a:solidFill>
                  </a:tcPr>
                </a:tc>
                <a:tc>
                  <a:txBody>
                    <a:bodyPr/>
                    <a:lstStyle/>
                    <a:p>
                      <a:pPr algn="ctr"/>
                      <a:r>
                        <a:rPr lang="en-US" dirty="0">
                          <a:solidFill>
                            <a:schemeClr val="bg1"/>
                          </a:solidFill>
                        </a:rPr>
                        <a:t>Wed</a:t>
                      </a:r>
                    </a:p>
                  </a:txBody>
                  <a:tcPr>
                    <a:solidFill>
                      <a:schemeClr val="accent2"/>
                    </a:solidFill>
                  </a:tcPr>
                </a:tc>
                <a:tc>
                  <a:txBody>
                    <a:bodyPr/>
                    <a:lstStyle/>
                    <a:p>
                      <a:pPr algn="ctr"/>
                      <a:r>
                        <a:rPr lang="en-US" dirty="0">
                          <a:solidFill>
                            <a:schemeClr val="bg1"/>
                          </a:solidFill>
                        </a:rPr>
                        <a:t>Thu</a:t>
                      </a:r>
                    </a:p>
                  </a:txBody>
                  <a:tcPr>
                    <a:solidFill>
                      <a:schemeClr val="accent2"/>
                    </a:solidFill>
                  </a:tcPr>
                </a:tc>
                <a:tc>
                  <a:txBody>
                    <a:bodyPr/>
                    <a:lstStyle/>
                    <a:p>
                      <a:pPr algn="ctr"/>
                      <a:r>
                        <a:rPr lang="en-US" dirty="0">
                          <a:solidFill>
                            <a:schemeClr val="bg1"/>
                          </a:solidFill>
                        </a:rPr>
                        <a:t>Fri</a:t>
                      </a:r>
                    </a:p>
                  </a:txBody>
                  <a:tcPr>
                    <a:solidFill>
                      <a:schemeClr val="accent2"/>
                    </a:solidFill>
                  </a:tcPr>
                </a:tc>
                <a:tc>
                  <a:txBody>
                    <a:bodyPr/>
                    <a:lstStyle/>
                    <a:p>
                      <a:pPr algn="ctr"/>
                      <a:r>
                        <a:rPr lang="en-US" dirty="0">
                          <a:solidFill>
                            <a:schemeClr val="bg1"/>
                          </a:solidFill>
                        </a:rPr>
                        <a:t>Sat</a:t>
                      </a:r>
                    </a:p>
                  </a:txBody>
                  <a:tcPr>
                    <a:lnR w="12700" cap="flat" cmpd="sng" algn="ctr">
                      <a:solidFill>
                        <a:schemeClr val="tx1"/>
                      </a:solidFill>
                      <a:prstDash val="solid"/>
                      <a:round/>
                      <a:headEnd type="none" w="med" len="med"/>
                      <a:tailEnd type="none" w="med" len="med"/>
                    </a:lnR>
                    <a:solidFill>
                      <a:schemeClr val="accent2"/>
                    </a:solidFill>
                  </a:tcPr>
                </a:tc>
                <a:extLst>
                  <a:ext uri="{0D108BD9-81ED-4DB2-BD59-A6C34878D82A}">
                    <a16:rowId xmlns:a16="http://schemas.microsoft.com/office/drawing/2014/main" val="3098891946"/>
                  </a:ext>
                </a:extLst>
              </a:tr>
              <a:tr h="616668">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r>
                        <a:rPr lang="en-US" dirty="0"/>
                        <a:t>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9962693"/>
                  </a:ext>
                </a:extLst>
              </a:tr>
              <a:tr h="616668">
                <a:tc>
                  <a:txBody>
                    <a:bodyPr/>
                    <a:lstStyle/>
                    <a:p>
                      <a:r>
                        <a:rPr lang="en-US" dirty="0"/>
                        <a:t>3</a:t>
                      </a:r>
                    </a:p>
                  </a:txBody>
                  <a:tcPr>
                    <a:lnL w="12700" cap="flat" cmpd="sng" algn="ctr">
                      <a:solidFill>
                        <a:schemeClr val="tx1"/>
                      </a:solidFill>
                      <a:prstDash val="solid"/>
                      <a:round/>
                      <a:headEnd type="none" w="med" len="med"/>
                      <a:tailEnd type="none" w="med" len="med"/>
                    </a:lnL>
                  </a:tcPr>
                </a:tc>
                <a:tc>
                  <a:txBody>
                    <a:bodyPr/>
                    <a:lstStyle/>
                    <a:p>
                      <a:r>
                        <a:rPr lang="en-US" sz="1600" dirty="0"/>
                        <a:t>4</a:t>
                      </a:r>
                    </a:p>
                    <a:p>
                      <a:r>
                        <a:rPr lang="en-US" sz="1100" dirty="0"/>
                        <a:t>Load data into Level 0</a:t>
                      </a:r>
                    </a:p>
                  </a:txBody>
                  <a:tcPr/>
                </a:tc>
                <a:tc>
                  <a:txBody>
                    <a:bodyPr/>
                    <a:lstStyle/>
                    <a:p>
                      <a:r>
                        <a:rPr lang="en-US" dirty="0"/>
                        <a:t>5</a:t>
                      </a:r>
                    </a:p>
                    <a:p>
                      <a:r>
                        <a:rPr lang="en-US" sz="1100" dirty="0"/>
                        <a:t>Resolve any errors</a:t>
                      </a:r>
                    </a:p>
                  </a:txBody>
                  <a:tcPr/>
                </a:tc>
                <a:tc>
                  <a:txBody>
                    <a:bodyPr/>
                    <a:lstStyle/>
                    <a:p>
                      <a:r>
                        <a:rPr lang="en-US" dirty="0"/>
                        <a:t>6</a:t>
                      </a:r>
                    </a:p>
                  </a:txBody>
                  <a:tcPr/>
                </a:tc>
                <a:tc>
                  <a:txBody>
                    <a:bodyPr/>
                    <a:lstStyle/>
                    <a:p>
                      <a:r>
                        <a:rPr lang="en-US" sz="1800" dirty="0"/>
                        <a:t>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Push data to Level 1</a:t>
                      </a:r>
                    </a:p>
                  </a:txBody>
                  <a:tcPr/>
                </a:tc>
                <a:tc>
                  <a:txBody>
                    <a:bodyPr/>
                    <a:lstStyle/>
                    <a:p>
                      <a:r>
                        <a:rPr lang="en-US" dirty="0"/>
                        <a:t>8</a:t>
                      </a:r>
                    </a:p>
                  </a:txBody>
                  <a:tcPr/>
                </a:tc>
                <a:tc>
                  <a:txBody>
                    <a:bodyPr/>
                    <a:lstStyle/>
                    <a:p>
                      <a:r>
                        <a:rPr lang="en-US" dirty="0"/>
                        <a:t>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0135826"/>
                  </a:ext>
                </a:extLst>
              </a:tr>
              <a:tr h="616668">
                <a:tc>
                  <a:txBody>
                    <a:bodyPr/>
                    <a:lstStyle/>
                    <a:p>
                      <a:r>
                        <a:rPr lang="en-US" dirty="0"/>
                        <a:t>10</a:t>
                      </a:r>
                    </a:p>
                  </a:txBody>
                  <a:tcPr>
                    <a:lnL w="12700" cap="flat" cmpd="sng" algn="ctr">
                      <a:solidFill>
                        <a:schemeClr val="tx1"/>
                      </a:solidFill>
                      <a:prstDash val="solid"/>
                      <a:round/>
                      <a:headEnd type="none" w="med" len="med"/>
                      <a:tailEnd type="none" w="med" len="med"/>
                    </a:lnL>
                  </a:tcPr>
                </a:tc>
                <a:tc>
                  <a:txBody>
                    <a:bodyPr/>
                    <a:lstStyle/>
                    <a:p>
                      <a:r>
                        <a:rPr lang="en-US" sz="1800" dirty="0"/>
                        <a:t>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Review L2RPT report &amp; correct errors</a:t>
                      </a:r>
                    </a:p>
                  </a:txBody>
                  <a:tcPr/>
                </a:tc>
                <a:tc>
                  <a:txBody>
                    <a:bodyPr/>
                    <a:lstStyle/>
                    <a:p>
                      <a:r>
                        <a:rPr lang="en-US" dirty="0"/>
                        <a:t>12</a:t>
                      </a:r>
                    </a:p>
                  </a:txBody>
                  <a:tcPr/>
                </a:tc>
                <a:tc>
                  <a:txBody>
                    <a:bodyPr/>
                    <a:lstStyle/>
                    <a:p>
                      <a:r>
                        <a:rPr lang="en-US" dirty="0"/>
                        <a:t>13</a:t>
                      </a:r>
                    </a:p>
                  </a:txBody>
                  <a:tcPr/>
                </a:tc>
                <a:tc>
                  <a:txBody>
                    <a:bodyPr/>
                    <a:lstStyle/>
                    <a:p>
                      <a:r>
                        <a:rPr lang="en-US" dirty="0"/>
                        <a:t>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Push data to Level 1</a:t>
                      </a:r>
                    </a:p>
                    <a:p>
                      <a:endParaRPr lang="en-US" sz="1100" dirty="0"/>
                    </a:p>
                  </a:txBody>
                  <a:tcPr/>
                </a:tc>
                <a:tc>
                  <a:txBody>
                    <a:bodyPr/>
                    <a:lstStyle/>
                    <a:p>
                      <a:r>
                        <a:rPr lang="en-US" dirty="0"/>
                        <a:t>15</a:t>
                      </a:r>
                    </a:p>
                  </a:txBody>
                  <a:tcPr/>
                </a:tc>
                <a:tc>
                  <a:txBody>
                    <a:bodyPr/>
                    <a:lstStyle/>
                    <a:p>
                      <a:r>
                        <a:rPr lang="en-US" dirty="0"/>
                        <a:t>16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1275804"/>
                  </a:ext>
                </a:extLst>
              </a:tr>
              <a:tr h="616668">
                <a:tc>
                  <a:txBody>
                    <a:bodyPr/>
                    <a:lstStyle/>
                    <a:p>
                      <a:r>
                        <a:rPr lang="en-US" dirty="0"/>
                        <a:t>17</a:t>
                      </a:r>
                    </a:p>
                  </a:txBody>
                  <a:tcPr>
                    <a:lnL w="12700" cap="flat" cmpd="sng" algn="ctr">
                      <a:solidFill>
                        <a:schemeClr val="tx1"/>
                      </a:solidFill>
                      <a:prstDash val="solid"/>
                      <a:round/>
                      <a:headEnd type="none" w="med" len="med"/>
                      <a:tailEnd type="none" w="med" len="med"/>
                    </a:lnL>
                  </a:tcPr>
                </a:tc>
                <a:tc>
                  <a:txBody>
                    <a:bodyPr/>
                    <a:lstStyle/>
                    <a:p>
                      <a:r>
                        <a:rPr lang="en-US" sz="1800" dirty="0"/>
                        <a:t>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Review L2RPT report &amp; correct errors</a:t>
                      </a:r>
                    </a:p>
                  </a:txBody>
                  <a:tcPr/>
                </a:tc>
                <a:tc>
                  <a:txBody>
                    <a:bodyPr/>
                    <a:lstStyle/>
                    <a:p>
                      <a:r>
                        <a:rPr lang="en-US" dirty="0"/>
                        <a:t>19</a:t>
                      </a:r>
                    </a:p>
                  </a:txBody>
                  <a:tcPr/>
                </a:tc>
                <a:tc>
                  <a:txBody>
                    <a:bodyPr/>
                    <a:lstStyle/>
                    <a:p>
                      <a:r>
                        <a:rPr lang="en-US" dirty="0"/>
                        <a:t>20</a:t>
                      </a:r>
                    </a:p>
                  </a:txBody>
                  <a:tcPr/>
                </a:tc>
                <a:tc>
                  <a:txBody>
                    <a:bodyPr/>
                    <a:lstStyle/>
                    <a:p>
                      <a:r>
                        <a:rPr lang="en-US" sz="1800" dirty="0"/>
                        <a:t>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Push data to Level 1</a:t>
                      </a:r>
                    </a:p>
                    <a:p>
                      <a:endParaRPr lang="en-US" sz="1100" dirty="0"/>
                    </a:p>
                  </a:txBody>
                  <a:tcPr/>
                </a:tc>
                <a:tc>
                  <a:txBody>
                    <a:bodyPr/>
                    <a:lstStyle/>
                    <a:p>
                      <a:r>
                        <a:rPr lang="en-US" sz="1800" dirty="0"/>
                        <a:t>22</a:t>
                      </a:r>
                    </a:p>
                  </a:txBody>
                  <a:tcPr/>
                </a:tc>
                <a:tc>
                  <a:txBody>
                    <a:bodyPr/>
                    <a:lstStyle/>
                    <a:p>
                      <a:r>
                        <a:rPr lang="en-US" dirty="0"/>
                        <a:t>23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9455974"/>
                  </a:ext>
                </a:extLst>
              </a:tr>
              <a:tr h="616668">
                <a:tc>
                  <a:txBody>
                    <a:bodyPr/>
                    <a:lstStyle/>
                    <a:p>
                      <a:r>
                        <a:rPr lang="en-US" dirty="0"/>
                        <a:t>24</a:t>
                      </a:r>
                    </a:p>
                  </a:txBody>
                  <a:tcPr>
                    <a:lnL w="12700" cap="flat" cmpd="sng" algn="ctr">
                      <a:solidFill>
                        <a:schemeClr val="tx1"/>
                      </a:solidFill>
                      <a:prstDash val="solid"/>
                      <a:round/>
                      <a:headEnd type="none" w="med" len="med"/>
                      <a:tailEnd type="none" w="med" len="med"/>
                    </a:lnL>
                  </a:tcPr>
                </a:tc>
                <a:tc>
                  <a:txBody>
                    <a:bodyPr/>
                    <a:lstStyle/>
                    <a:p>
                      <a:r>
                        <a:rPr lang="en-US" sz="1800" dirty="0"/>
                        <a:t>25</a:t>
                      </a:r>
                    </a:p>
                  </a:txBody>
                  <a:tcPr>
                    <a:pattFill prst="wdUpDiag">
                      <a:fgClr>
                        <a:schemeClr val="tx1">
                          <a:lumMod val="50000"/>
                          <a:lumOff val="50000"/>
                        </a:schemeClr>
                      </a:fgClr>
                      <a:bgClr>
                        <a:schemeClr val="bg1">
                          <a:lumMod val="85000"/>
                        </a:schemeClr>
                      </a:bgClr>
                    </a:pattFill>
                  </a:tcPr>
                </a:tc>
                <a:tc>
                  <a:txBody>
                    <a:bodyPr/>
                    <a:lstStyle/>
                    <a:p>
                      <a:r>
                        <a:rPr lang="en-US" dirty="0"/>
                        <a:t>26</a:t>
                      </a:r>
                    </a:p>
                  </a:txBody>
                  <a:tcPr>
                    <a:pattFill prst="wdUpDiag">
                      <a:fgClr>
                        <a:schemeClr val="tx1">
                          <a:lumMod val="50000"/>
                          <a:lumOff val="50000"/>
                        </a:schemeClr>
                      </a:fgClr>
                      <a:bgClr>
                        <a:schemeClr val="bg1">
                          <a:lumMod val="85000"/>
                        </a:schemeClr>
                      </a:bgClr>
                    </a:pattFill>
                  </a:tcPr>
                </a:tc>
                <a:tc>
                  <a:txBody>
                    <a:bodyPr/>
                    <a:lstStyle/>
                    <a:p>
                      <a:r>
                        <a:rPr lang="en-US" dirty="0"/>
                        <a:t>27</a:t>
                      </a:r>
                    </a:p>
                  </a:txBody>
                  <a:tcPr>
                    <a:pattFill prst="wdUpDiag">
                      <a:fgClr>
                        <a:schemeClr val="tx1">
                          <a:lumMod val="50000"/>
                          <a:lumOff val="50000"/>
                        </a:schemeClr>
                      </a:fgClr>
                      <a:bgClr>
                        <a:schemeClr val="bg1">
                          <a:lumMod val="85000"/>
                        </a:schemeClr>
                      </a:bgClr>
                    </a:pattFill>
                  </a:tcPr>
                </a:tc>
                <a:tc>
                  <a:txBody>
                    <a:bodyPr/>
                    <a:lstStyle/>
                    <a:p>
                      <a:r>
                        <a:rPr lang="en-US" sz="1800" dirty="0"/>
                        <a:t>28</a:t>
                      </a:r>
                    </a:p>
                  </a:txBody>
                  <a:tcPr>
                    <a:pattFill prst="wdUpDiag">
                      <a:fgClr>
                        <a:schemeClr val="tx1">
                          <a:lumMod val="50000"/>
                          <a:lumOff val="50000"/>
                        </a:schemeClr>
                      </a:fgClr>
                      <a:bgClr>
                        <a:schemeClr val="bg1">
                          <a:lumMod val="85000"/>
                        </a:schemeClr>
                      </a:bgClr>
                    </a:pattFill>
                  </a:tcPr>
                </a:tc>
                <a:tc>
                  <a:txBody>
                    <a:bodyPr/>
                    <a:lstStyle/>
                    <a:p>
                      <a:r>
                        <a:rPr lang="en-US" sz="1800" dirty="0"/>
                        <a:t>29</a:t>
                      </a:r>
                    </a:p>
                  </a:txBody>
                  <a:tcPr>
                    <a:pattFill prst="wdUpDiag">
                      <a:fgClr>
                        <a:schemeClr val="tx1">
                          <a:lumMod val="50000"/>
                          <a:lumOff val="50000"/>
                        </a:schemeClr>
                      </a:fgClr>
                      <a:bgClr>
                        <a:schemeClr val="bg1">
                          <a:lumMod val="85000"/>
                        </a:schemeClr>
                      </a:bgClr>
                    </a:pattFill>
                  </a:tcPr>
                </a:tc>
                <a:tc>
                  <a:txBody>
                    <a:bodyPr/>
                    <a:lstStyle/>
                    <a:p>
                      <a:r>
                        <a:rPr lang="en-US" dirty="0"/>
                        <a:t>30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38882030"/>
                  </a:ext>
                </a:extLst>
              </a:tr>
              <a:tr h="616668">
                <a:tc>
                  <a:txBody>
                    <a:bodyPr/>
                    <a:lstStyle/>
                    <a:p>
                      <a:r>
                        <a:rPr lang="en-US" dirty="0"/>
                        <a:t>31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sz="1200"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939771"/>
                  </a:ext>
                </a:extLst>
              </a:tr>
            </a:tbl>
          </a:graphicData>
        </a:graphic>
      </p:graphicFrame>
    </p:spTree>
    <p:extLst>
      <p:ext uri="{BB962C8B-B14F-4D97-AF65-F5344CB8AC3E}">
        <p14:creationId xmlns:p14="http://schemas.microsoft.com/office/powerpoint/2010/main" val="235472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9943-C283-9962-FAD8-F50DE84001C8}"/>
              </a:ext>
            </a:extLst>
          </p:cNvPr>
          <p:cNvSpPr>
            <a:spLocks noGrp="1"/>
          </p:cNvSpPr>
          <p:nvPr>
            <p:ph type="title"/>
          </p:nvPr>
        </p:nvSpPr>
        <p:spPr/>
        <p:txBody>
          <a:bodyPr>
            <a:normAutofit fontScale="90000"/>
          </a:bodyPr>
          <a:lstStyle/>
          <a:p>
            <a:r>
              <a:rPr lang="en-US" dirty="0"/>
              <a:t>CIA/SCEE (Districts, BOCES, Charter Schools)</a:t>
            </a:r>
          </a:p>
        </p:txBody>
      </p:sp>
      <p:sp>
        <p:nvSpPr>
          <p:cNvPr id="4" name="Content Placeholder 3">
            <a:extLst>
              <a:ext uri="{FF2B5EF4-FFF2-40B4-BE49-F238E27FC236}">
                <a16:creationId xmlns:a16="http://schemas.microsoft.com/office/drawing/2014/main" id="{A3C43937-CED3-FB88-F892-C519D4546CCE}"/>
              </a:ext>
            </a:extLst>
          </p:cNvPr>
          <p:cNvSpPr>
            <a:spLocks noGrp="1"/>
          </p:cNvSpPr>
          <p:nvPr>
            <p:ph sz="half" idx="2"/>
          </p:nvPr>
        </p:nvSpPr>
        <p:spPr>
          <a:xfrm>
            <a:off x="727364" y="2983473"/>
            <a:ext cx="10741825" cy="2232266"/>
          </a:xfrm>
        </p:spPr>
        <p:txBody>
          <a:bodyPr>
            <a:normAutofit fontScale="92500" lnSpcReduction="20000"/>
          </a:bodyPr>
          <a:lstStyle/>
          <a:p>
            <a:r>
              <a:rPr lang="en-US" sz="2400" dirty="0"/>
              <a:t>Course Instructor Assignment (CIA)</a:t>
            </a:r>
          </a:p>
          <a:p>
            <a:pPr lvl="1"/>
            <a:r>
              <a:rPr lang="en-US" sz="2200" dirty="0"/>
              <a:t>Connects teachers to courses</a:t>
            </a:r>
          </a:p>
          <a:p>
            <a:r>
              <a:rPr lang="en-US" sz="2400" dirty="0"/>
              <a:t>Student Class Entry/Exit (SCEE)</a:t>
            </a:r>
          </a:p>
          <a:p>
            <a:pPr lvl="1"/>
            <a:r>
              <a:rPr lang="en-US" sz="2200" dirty="0"/>
              <a:t>Connects students to teachers</a:t>
            </a:r>
          </a:p>
          <a:p>
            <a:r>
              <a:rPr lang="en-US" sz="2400" dirty="0"/>
              <a:t>Data due </a:t>
            </a:r>
            <a:r>
              <a:rPr lang="en-US" sz="2400" dirty="0">
                <a:highlight>
                  <a:srgbClr val="FFFF00"/>
                </a:highlight>
              </a:rPr>
              <a:t>Thursday, January 25</a:t>
            </a:r>
          </a:p>
          <a:p>
            <a:r>
              <a:rPr lang="en-US" sz="2400" dirty="0"/>
              <a:t>Final Data due </a:t>
            </a:r>
            <a:r>
              <a:rPr lang="en-US" sz="2400" dirty="0">
                <a:highlight>
                  <a:srgbClr val="FFFF00"/>
                </a:highlight>
              </a:rPr>
              <a:t>Thursday, May 16</a:t>
            </a:r>
          </a:p>
          <a:p>
            <a:endParaRPr lang="en-US" dirty="0"/>
          </a:p>
        </p:txBody>
      </p:sp>
      <p:sp>
        <p:nvSpPr>
          <p:cNvPr id="5" name="Date Placeholder 4">
            <a:extLst>
              <a:ext uri="{FF2B5EF4-FFF2-40B4-BE49-F238E27FC236}">
                <a16:creationId xmlns:a16="http://schemas.microsoft.com/office/drawing/2014/main" id="{94EBB81C-7F19-B919-9AF8-58CA3576DA49}"/>
              </a:ext>
            </a:extLst>
          </p:cNvPr>
          <p:cNvSpPr>
            <a:spLocks noGrp="1"/>
          </p:cNvSpPr>
          <p:nvPr>
            <p:ph type="dt" sz="half" idx="10"/>
          </p:nvPr>
        </p:nvSpPr>
        <p:spPr/>
        <p:txBody>
          <a:bodyPr/>
          <a:lstStyle/>
          <a:p>
            <a:fld id="{F8992F6F-B88D-4EF3-AFD2-874D4DF1901A}" type="datetime1">
              <a:rPr lang="en-US" smtClean="0"/>
              <a:t>11/30/2023</a:t>
            </a:fld>
            <a:endParaRPr lang="en-US" dirty="0"/>
          </a:p>
        </p:txBody>
      </p:sp>
      <p:sp>
        <p:nvSpPr>
          <p:cNvPr id="6" name="Slide Number Placeholder 5">
            <a:extLst>
              <a:ext uri="{FF2B5EF4-FFF2-40B4-BE49-F238E27FC236}">
                <a16:creationId xmlns:a16="http://schemas.microsoft.com/office/drawing/2014/main" id="{A68B7912-285A-E7A2-B39E-8E39638A1635}"/>
              </a:ext>
            </a:extLst>
          </p:cNvPr>
          <p:cNvSpPr>
            <a:spLocks noGrp="1"/>
          </p:cNvSpPr>
          <p:nvPr>
            <p:ph type="sldNum" sz="quarter" idx="12"/>
          </p:nvPr>
        </p:nvSpPr>
        <p:spPr/>
        <p:txBody>
          <a:bodyPr/>
          <a:lstStyle/>
          <a:p>
            <a:fld id="{4FAB73BC-B049-4115-A692-8D63A059BFB8}" type="slidenum">
              <a:rPr lang="en-US" smtClean="0"/>
              <a:t>22</a:t>
            </a:fld>
            <a:endParaRPr lang="en-US" dirty="0"/>
          </a:p>
        </p:txBody>
      </p:sp>
      <p:pic>
        <p:nvPicPr>
          <p:cNvPr id="10" name="Content Placeholder 9">
            <a:extLst>
              <a:ext uri="{FF2B5EF4-FFF2-40B4-BE49-F238E27FC236}">
                <a16:creationId xmlns:a16="http://schemas.microsoft.com/office/drawing/2014/main" id="{6A7F3EC1-438F-2C36-78F9-A473B242673A}"/>
              </a:ext>
            </a:extLst>
          </p:cNvPr>
          <p:cNvPicPr>
            <a:picLocks noGrp="1" noChangeAspect="1"/>
          </p:cNvPicPr>
          <p:nvPr>
            <p:ph sz="half" idx="1"/>
          </p:nvPr>
        </p:nvPicPr>
        <p:blipFill>
          <a:blip r:embed="rId2"/>
          <a:stretch>
            <a:fillRect/>
          </a:stretch>
        </p:blipFill>
        <p:spPr>
          <a:xfrm>
            <a:off x="1542649" y="1141458"/>
            <a:ext cx="8233367" cy="1598175"/>
          </a:xfrm>
        </p:spPr>
      </p:pic>
    </p:spTree>
    <p:extLst>
      <p:ext uri="{BB962C8B-B14F-4D97-AF65-F5344CB8AC3E}">
        <p14:creationId xmlns:p14="http://schemas.microsoft.com/office/powerpoint/2010/main" val="329748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9EB7-2288-070D-224C-E0D7804135D7}"/>
              </a:ext>
            </a:extLst>
          </p:cNvPr>
          <p:cNvSpPr>
            <a:spLocks noGrp="1"/>
          </p:cNvSpPr>
          <p:nvPr>
            <p:ph type="title"/>
          </p:nvPr>
        </p:nvSpPr>
        <p:spPr/>
        <p:txBody>
          <a:bodyPr/>
          <a:lstStyle/>
          <a:p>
            <a:r>
              <a:rPr lang="en-US" dirty="0"/>
              <a:t>CIA/SCEE Data Dependencies</a:t>
            </a:r>
          </a:p>
        </p:txBody>
      </p:sp>
      <p:sp>
        <p:nvSpPr>
          <p:cNvPr id="7" name="Content Placeholder 6">
            <a:extLst>
              <a:ext uri="{FF2B5EF4-FFF2-40B4-BE49-F238E27FC236}">
                <a16:creationId xmlns:a16="http://schemas.microsoft.com/office/drawing/2014/main" id="{222A38A2-864F-12E2-8C1B-6DA568CF03B2}"/>
              </a:ext>
            </a:extLst>
          </p:cNvPr>
          <p:cNvSpPr>
            <a:spLocks noGrp="1"/>
          </p:cNvSpPr>
          <p:nvPr>
            <p:ph sz="half" idx="1"/>
          </p:nvPr>
        </p:nvSpPr>
        <p:spPr/>
        <p:txBody>
          <a:bodyPr/>
          <a:lstStyle/>
          <a:p>
            <a:r>
              <a:rPr lang="en-US" dirty="0"/>
              <a:t>Must be in Level 0 before loading CIA/SCEE</a:t>
            </a:r>
          </a:p>
          <a:p>
            <a:r>
              <a:rPr lang="en-US" dirty="0"/>
              <a:t>Staff Snapshot</a:t>
            </a:r>
          </a:p>
          <a:p>
            <a:pPr lvl="1"/>
            <a:r>
              <a:rPr lang="en-US" dirty="0"/>
              <a:t>Identifies teacher using TEACH ID</a:t>
            </a:r>
          </a:p>
          <a:p>
            <a:pPr lvl="1"/>
            <a:r>
              <a:rPr lang="en-US" dirty="0"/>
              <a:t>Similar to student demographic data</a:t>
            </a:r>
          </a:p>
          <a:p>
            <a:r>
              <a:rPr lang="en-US" dirty="0"/>
              <a:t>Course</a:t>
            </a:r>
          </a:p>
          <a:p>
            <a:pPr lvl="1"/>
            <a:r>
              <a:rPr lang="en-US" dirty="0"/>
              <a:t>Defines courses your district/school offers</a:t>
            </a:r>
          </a:p>
          <a:p>
            <a:pPr lvl="1"/>
            <a:r>
              <a:rPr lang="en-US" dirty="0"/>
              <a:t>Maps your district’s courses to State Course Codes</a:t>
            </a:r>
          </a:p>
          <a:p>
            <a:r>
              <a:rPr lang="en-US" dirty="0"/>
              <a:t>Location Marking Period</a:t>
            </a:r>
          </a:p>
          <a:p>
            <a:pPr lvl="1"/>
            <a:r>
              <a:rPr lang="en-US" dirty="0"/>
              <a:t>Defines start and end dates for each marking period/term</a:t>
            </a:r>
          </a:p>
          <a:p>
            <a:endParaRPr lang="en-US" dirty="0"/>
          </a:p>
        </p:txBody>
      </p:sp>
      <p:pic>
        <p:nvPicPr>
          <p:cNvPr id="8" name="Content Placeholder 3">
            <a:extLst>
              <a:ext uri="{FF2B5EF4-FFF2-40B4-BE49-F238E27FC236}">
                <a16:creationId xmlns:a16="http://schemas.microsoft.com/office/drawing/2014/main" id="{B4342EE5-A3CA-D96A-FF2B-9A8EA2DCC7EB}"/>
              </a:ext>
            </a:extLst>
          </p:cNvPr>
          <p:cNvPicPr>
            <a:picLocks noGrp="1" noChangeAspect="1"/>
          </p:cNvPicPr>
          <p:nvPr>
            <p:ph sz="half" idx="2"/>
          </p:nvPr>
        </p:nvPicPr>
        <p:blipFill>
          <a:blip r:embed="rId2"/>
          <a:stretch>
            <a:fillRect/>
          </a:stretch>
        </p:blipFill>
        <p:spPr>
          <a:xfrm>
            <a:off x="6319121" y="1846263"/>
            <a:ext cx="4735359" cy="4022725"/>
          </a:xfrm>
          <a:prstGeom prst="rect">
            <a:avLst/>
          </a:prstGeom>
          <a:ln>
            <a:solidFill>
              <a:srgbClr val="375B53"/>
            </a:solidFill>
          </a:ln>
        </p:spPr>
      </p:pic>
    </p:spTree>
    <p:extLst>
      <p:ext uri="{BB962C8B-B14F-4D97-AF65-F5344CB8AC3E}">
        <p14:creationId xmlns:p14="http://schemas.microsoft.com/office/powerpoint/2010/main" val="383658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51D5-56B7-8B7B-6B47-0FD78FAD1406}"/>
              </a:ext>
            </a:extLst>
          </p:cNvPr>
          <p:cNvSpPr>
            <a:spLocks noGrp="1"/>
          </p:cNvSpPr>
          <p:nvPr>
            <p:ph type="title"/>
          </p:nvPr>
        </p:nvSpPr>
        <p:spPr/>
        <p:txBody>
          <a:bodyPr>
            <a:noAutofit/>
          </a:bodyPr>
          <a:lstStyle/>
          <a:p>
            <a:r>
              <a:rPr lang="en-US" sz="3600" dirty="0"/>
              <a:t>SIRS-330 Student Class &amp; Course Instructor Summary Report</a:t>
            </a:r>
          </a:p>
        </p:txBody>
      </p:sp>
      <p:sp>
        <p:nvSpPr>
          <p:cNvPr id="3" name="Content Placeholder 2">
            <a:extLst>
              <a:ext uri="{FF2B5EF4-FFF2-40B4-BE49-F238E27FC236}">
                <a16:creationId xmlns:a16="http://schemas.microsoft.com/office/drawing/2014/main" id="{6704A16A-E12D-2503-9E4F-4C9C1CC2DC8B}"/>
              </a:ext>
            </a:extLst>
          </p:cNvPr>
          <p:cNvSpPr>
            <a:spLocks noGrp="1"/>
          </p:cNvSpPr>
          <p:nvPr>
            <p:ph sz="half" idx="1"/>
          </p:nvPr>
        </p:nvSpPr>
        <p:spPr/>
        <p:txBody>
          <a:bodyPr>
            <a:normAutofit lnSpcReduction="10000"/>
          </a:bodyPr>
          <a:lstStyle/>
          <a:p>
            <a:r>
              <a:rPr lang="en-US" b="1" dirty="0"/>
              <a:t>Who is included</a:t>
            </a:r>
          </a:p>
          <a:p>
            <a:pPr lvl="1"/>
            <a:r>
              <a:rPr lang="en-US" dirty="0"/>
              <a:t>Students enrolled in state-mapped courses</a:t>
            </a:r>
          </a:p>
          <a:p>
            <a:pPr lvl="1"/>
            <a:r>
              <a:rPr lang="en-US" dirty="0"/>
              <a:t>Teachers reported with Primary, Special Ed, and/or ENL indicators in state-mapped courses</a:t>
            </a:r>
          </a:p>
          <a:p>
            <a:r>
              <a:rPr lang="en-US" b="1" dirty="0"/>
              <a:t>Purpose</a:t>
            </a:r>
          </a:p>
          <a:p>
            <a:pPr lvl="1"/>
            <a:r>
              <a:rPr lang="en-US" dirty="0"/>
              <a:t>Office of Assessment uses data for counts of students enrolled in courses leading to a State assessment</a:t>
            </a:r>
          </a:p>
          <a:p>
            <a:pPr lvl="1"/>
            <a:r>
              <a:rPr lang="en-US" dirty="0"/>
              <a:t>Out of Certification reports</a:t>
            </a:r>
          </a:p>
          <a:p>
            <a:pPr lvl="1"/>
            <a:r>
              <a:rPr lang="en-US" dirty="0"/>
              <a:t>State Report Card</a:t>
            </a:r>
          </a:p>
        </p:txBody>
      </p:sp>
      <p:sp>
        <p:nvSpPr>
          <p:cNvPr id="4" name="Content Placeholder 3">
            <a:extLst>
              <a:ext uri="{FF2B5EF4-FFF2-40B4-BE49-F238E27FC236}">
                <a16:creationId xmlns:a16="http://schemas.microsoft.com/office/drawing/2014/main" id="{BD3054C7-E93A-9F07-FA81-E21118A78889}"/>
              </a:ext>
            </a:extLst>
          </p:cNvPr>
          <p:cNvSpPr>
            <a:spLocks noGrp="1"/>
          </p:cNvSpPr>
          <p:nvPr>
            <p:ph sz="half" idx="2"/>
          </p:nvPr>
        </p:nvSpPr>
        <p:spPr/>
        <p:txBody>
          <a:bodyPr>
            <a:normAutofit lnSpcReduction="10000"/>
          </a:bodyPr>
          <a:lstStyle/>
          <a:p>
            <a:pPr marL="0" indent="0">
              <a:buNone/>
            </a:pPr>
            <a:r>
              <a:rPr lang="en-US" b="1" dirty="0"/>
              <a:t>What Report Shows</a:t>
            </a:r>
          </a:p>
          <a:p>
            <a:pPr lvl="1"/>
            <a:r>
              <a:rPr lang="en-US" dirty="0"/>
              <a:t>This report combines data submitted in the Student Class Entry Exit and Course Instructor Assignment, allowing for drill-throughs of both teacher and student details</a:t>
            </a:r>
          </a:p>
          <a:p>
            <a:pPr lvl="1"/>
            <a:r>
              <a:rPr lang="en-US" dirty="0"/>
              <a:t>All students in every state-mapped course during the regular school year, must be reported in Student Class Entry Exit (district, BOCES, charter teachers), including students where the reporting LEA has “Instructional Reporting” (0055 Enrollment) only responsibilities.</a:t>
            </a:r>
          </a:p>
          <a:p>
            <a:pPr lvl="1"/>
            <a:r>
              <a:rPr lang="en-US" dirty="0"/>
              <a:t>All staff members in school districts, BOCES, and charter schools reported in Staff Snapshot as “TEACHER,” and providing classroom instruction, must be reported in Course Instructor</a:t>
            </a:r>
          </a:p>
          <a:p>
            <a:endParaRPr lang="en-US" dirty="0"/>
          </a:p>
        </p:txBody>
      </p:sp>
    </p:spTree>
    <p:extLst>
      <p:ext uri="{BB962C8B-B14F-4D97-AF65-F5344CB8AC3E}">
        <p14:creationId xmlns:p14="http://schemas.microsoft.com/office/powerpoint/2010/main" val="4121110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E90C-FA85-0C71-1616-133DD6850F42}"/>
              </a:ext>
            </a:extLst>
          </p:cNvPr>
          <p:cNvSpPr>
            <a:spLocks noGrp="1"/>
          </p:cNvSpPr>
          <p:nvPr>
            <p:ph type="title"/>
          </p:nvPr>
        </p:nvSpPr>
        <p:spPr/>
        <p:txBody>
          <a:bodyPr/>
          <a:lstStyle/>
          <a:p>
            <a:r>
              <a:rPr lang="en-US" dirty="0"/>
              <a:t>State Mapped Course Codes</a:t>
            </a:r>
          </a:p>
        </p:txBody>
      </p:sp>
      <p:pic>
        <p:nvPicPr>
          <p:cNvPr id="9" name="Content Placeholder 8">
            <a:extLst>
              <a:ext uri="{FF2B5EF4-FFF2-40B4-BE49-F238E27FC236}">
                <a16:creationId xmlns:a16="http://schemas.microsoft.com/office/drawing/2014/main" id="{950702E6-E8EB-C42B-3EBA-C849AEF9C12D}"/>
              </a:ext>
            </a:extLst>
          </p:cNvPr>
          <p:cNvPicPr>
            <a:picLocks noGrp="1" noChangeAspect="1"/>
          </p:cNvPicPr>
          <p:nvPr>
            <p:ph idx="1"/>
          </p:nvPr>
        </p:nvPicPr>
        <p:blipFill>
          <a:blip r:embed="rId2"/>
          <a:stretch>
            <a:fillRect/>
          </a:stretch>
        </p:blipFill>
        <p:spPr>
          <a:xfrm>
            <a:off x="3381375" y="1064544"/>
            <a:ext cx="4572000" cy="5415380"/>
          </a:xfrm>
        </p:spPr>
      </p:pic>
    </p:spTree>
    <p:extLst>
      <p:ext uri="{BB962C8B-B14F-4D97-AF65-F5344CB8AC3E}">
        <p14:creationId xmlns:p14="http://schemas.microsoft.com/office/powerpoint/2010/main" val="446071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85CA6E-137E-8BF0-1F98-5A7D76EF0B33}"/>
              </a:ext>
            </a:extLst>
          </p:cNvPr>
          <p:cNvSpPr>
            <a:spLocks noGrp="1"/>
          </p:cNvSpPr>
          <p:nvPr>
            <p:ph type="title"/>
          </p:nvPr>
        </p:nvSpPr>
        <p:spPr/>
        <p:txBody>
          <a:bodyPr>
            <a:normAutofit fontScale="90000"/>
          </a:bodyPr>
          <a:lstStyle/>
          <a:p>
            <a:r>
              <a:rPr lang="en-US" dirty="0"/>
              <a:t>SIRS-330</a:t>
            </a:r>
          </a:p>
        </p:txBody>
      </p:sp>
      <p:sp>
        <p:nvSpPr>
          <p:cNvPr id="9" name="TextBox 8">
            <a:extLst>
              <a:ext uri="{FF2B5EF4-FFF2-40B4-BE49-F238E27FC236}">
                <a16:creationId xmlns:a16="http://schemas.microsoft.com/office/drawing/2014/main" id="{819526CE-AEB7-75D4-AAE4-01649D96F618}"/>
              </a:ext>
            </a:extLst>
          </p:cNvPr>
          <p:cNvSpPr txBox="1"/>
          <p:nvPr/>
        </p:nvSpPr>
        <p:spPr>
          <a:xfrm>
            <a:off x="285749" y="1329000"/>
            <a:ext cx="2714625" cy="2954655"/>
          </a:xfrm>
          <a:prstGeom prst="rect">
            <a:avLst/>
          </a:prstGeom>
          <a:noFill/>
        </p:spPr>
        <p:txBody>
          <a:bodyPr wrap="square" rtlCol="0">
            <a:spAutoFit/>
          </a:bodyPr>
          <a:lstStyle/>
          <a:p>
            <a:r>
              <a:rPr lang="en-US" dirty="0"/>
              <a:t>The Algebra I state course code changed this year because the State is administrating a new Algebra I Regents exam.</a:t>
            </a:r>
          </a:p>
          <a:p>
            <a:endParaRPr lang="en-US" dirty="0"/>
          </a:p>
          <a:p>
            <a:r>
              <a:rPr lang="en-US" dirty="0"/>
              <a:t>Be sure you have the correct code!</a:t>
            </a:r>
          </a:p>
          <a:p>
            <a:endParaRPr lang="en-US" dirty="0"/>
          </a:p>
          <a:p>
            <a:r>
              <a:rPr lang="en-US" dirty="0"/>
              <a:t>It should be </a:t>
            </a:r>
            <a:r>
              <a:rPr lang="en-US" sz="2400" b="1" dirty="0"/>
              <a:t>02050</a:t>
            </a:r>
            <a:endParaRPr lang="en-US" b="1" dirty="0"/>
          </a:p>
        </p:txBody>
      </p:sp>
      <p:pic>
        <p:nvPicPr>
          <p:cNvPr id="13" name="Picture 12">
            <a:extLst>
              <a:ext uri="{FF2B5EF4-FFF2-40B4-BE49-F238E27FC236}">
                <a16:creationId xmlns:a16="http://schemas.microsoft.com/office/drawing/2014/main" id="{74CC751E-C3DF-69E5-A840-3ECA558FD24A}"/>
              </a:ext>
            </a:extLst>
          </p:cNvPr>
          <p:cNvPicPr>
            <a:picLocks noChangeAspect="1"/>
          </p:cNvPicPr>
          <p:nvPr/>
        </p:nvPicPr>
        <p:blipFill>
          <a:blip r:embed="rId2"/>
          <a:stretch>
            <a:fillRect/>
          </a:stretch>
        </p:blipFill>
        <p:spPr>
          <a:xfrm>
            <a:off x="3134179" y="1281381"/>
            <a:ext cx="7943395" cy="4637113"/>
          </a:xfrm>
          <a:prstGeom prst="rect">
            <a:avLst/>
          </a:prstGeom>
        </p:spPr>
      </p:pic>
    </p:spTree>
    <p:extLst>
      <p:ext uri="{BB962C8B-B14F-4D97-AF65-F5344CB8AC3E}">
        <p14:creationId xmlns:p14="http://schemas.microsoft.com/office/powerpoint/2010/main" val="109902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6D0D-60D6-E42B-6C6A-BCFF328200B3}"/>
              </a:ext>
            </a:extLst>
          </p:cNvPr>
          <p:cNvSpPr>
            <a:spLocks noGrp="1"/>
          </p:cNvSpPr>
          <p:nvPr>
            <p:ph type="title"/>
          </p:nvPr>
        </p:nvSpPr>
        <p:spPr/>
        <p:txBody>
          <a:bodyPr>
            <a:noAutofit/>
          </a:bodyPr>
          <a:lstStyle/>
          <a:p>
            <a:r>
              <a:rPr lang="en-US" sz="3600" dirty="0"/>
              <a:t>Student Digital Resources (District, BOCES, &amp; Charters)</a:t>
            </a:r>
          </a:p>
        </p:txBody>
      </p:sp>
      <p:sp>
        <p:nvSpPr>
          <p:cNvPr id="3" name="Content Placeholder 2">
            <a:extLst>
              <a:ext uri="{FF2B5EF4-FFF2-40B4-BE49-F238E27FC236}">
                <a16:creationId xmlns:a16="http://schemas.microsoft.com/office/drawing/2014/main" id="{F0745E96-0611-224A-53CD-F6A1C4DD9DBA}"/>
              </a:ext>
            </a:extLst>
          </p:cNvPr>
          <p:cNvSpPr>
            <a:spLocks noGrp="1"/>
          </p:cNvSpPr>
          <p:nvPr>
            <p:ph idx="1"/>
          </p:nvPr>
        </p:nvSpPr>
        <p:spPr/>
        <p:txBody>
          <a:bodyPr/>
          <a:lstStyle/>
          <a:p>
            <a:r>
              <a:rPr lang="en-US" dirty="0"/>
              <a:t>Annual and ongoing collection</a:t>
            </a:r>
          </a:p>
          <a:p>
            <a:r>
              <a:rPr lang="en-US" dirty="0"/>
              <a:t>A survey seeking to learn more about student access to technology at home</a:t>
            </a:r>
          </a:p>
          <a:p>
            <a:r>
              <a:rPr lang="en-US" dirty="0"/>
              <a:t>Survey is for parents/guardians, but you can survey students as well</a:t>
            </a:r>
          </a:p>
          <a:p>
            <a:r>
              <a:rPr lang="en-US" dirty="0"/>
              <a:t>Data due </a:t>
            </a:r>
            <a:r>
              <a:rPr lang="en-US" dirty="0">
                <a:highlight>
                  <a:srgbClr val="FFFF00"/>
                </a:highlight>
              </a:rPr>
              <a:t>Thursday, January 25</a:t>
            </a:r>
          </a:p>
          <a:p>
            <a:pPr marL="0" indent="0">
              <a:buNone/>
            </a:pPr>
            <a:endParaRPr lang="en-US" dirty="0"/>
          </a:p>
        </p:txBody>
      </p:sp>
      <p:sp>
        <p:nvSpPr>
          <p:cNvPr id="4" name="Date Placeholder 3">
            <a:extLst>
              <a:ext uri="{FF2B5EF4-FFF2-40B4-BE49-F238E27FC236}">
                <a16:creationId xmlns:a16="http://schemas.microsoft.com/office/drawing/2014/main" id="{C892D447-81B2-6A37-2A4F-6045BA7EC23D}"/>
              </a:ext>
            </a:extLst>
          </p:cNvPr>
          <p:cNvSpPr>
            <a:spLocks noGrp="1"/>
          </p:cNvSpPr>
          <p:nvPr>
            <p:ph type="dt" sz="half" idx="10"/>
          </p:nvPr>
        </p:nvSpPr>
        <p:spPr/>
        <p:txBody>
          <a:bodyPr/>
          <a:lstStyle/>
          <a:p>
            <a:fld id="{F7C1DFD0-5194-446A-B40B-5306590BB455}" type="datetime1">
              <a:rPr lang="en-US" smtClean="0"/>
              <a:t>11/30/2023</a:t>
            </a:fld>
            <a:endParaRPr lang="en-US" dirty="0"/>
          </a:p>
        </p:txBody>
      </p:sp>
      <p:sp>
        <p:nvSpPr>
          <p:cNvPr id="5" name="Slide Number Placeholder 4">
            <a:extLst>
              <a:ext uri="{FF2B5EF4-FFF2-40B4-BE49-F238E27FC236}">
                <a16:creationId xmlns:a16="http://schemas.microsoft.com/office/drawing/2014/main" id="{DC62CC96-1811-CAEB-5DCB-AD0AFBAEFF60}"/>
              </a:ext>
            </a:extLst>
          </p:cNvPr>
          <p:cNvSpPr>
            <a:spLocks noGrp="1"/>
          </p:cNvSpPr>
          <p:nvPr>
            <p:ph type="sldNum" sz="quarter" idx="12"/>
          </p:nvPr>
        </p:nvSpPr>
        <p:spPr/>
        <p:txBody>
          <a:bodyPr/>
          <a:lstStyle/>
          <a:p>
            <a:fld id="{4CE482DC-2269-4F26-9D2A-7E44B1A4CD85}" type="slidenum">
              <a:rPr lang="en-US" smtClean="0"/>
              <a:t>27</a:t>
            </a:fld>
            <a:endParaRPr lang="en-US" dirty="0"/>
          </a:p>
        </p:txBody>
      </p:sp>
      <p:pic>
        <p:nvPicPr>
          <p:cNvPr id="6" name="Picture 5">
            <a:extLst>
              <a:ext uri="{FF2B5EF4-FFF2-40B4-BE49-F238E27FC236}">
                <a16:creationId xmlns:a16="http://schemas.microsoft.com/office/drawing/2014/main" id="{85EAB477-E2E2-8274-1323-122DBC470E1A}"/>
              </a:ext>
            </a:extLst>
          </p:cNvPr>
          <p:cNvPicPr>
            <a:picLocks noChangeAspect="1"/>
          </p:cNvPicPr>
          <p:nvPr/>
        </p:nvPicPr>
        <p:blipFill>
          <a:blip r:embed="rId2"/>
          <a:stretch>
            <a:fillRect/>
          </a:stretch>
        </p:blipFill>
        <p:spPr>
          <a:xfrm>
            <a:off x="1097280" y="3764332"/>
            <a:ext cx="9771428" cy="2104762"/>
          </a:xfrm>
          <a:prstGeom prst="rect">
            <a:avLst/>
          </a:prstGeom>
          <a:ln>
            <a:solidFill>
              <a:srgbClr val="375B53"/>
            </a:solidFill>
          </a:ln>
        </p:spPr>
      </p:pic>
    </p:spTree>
    <p:extLst>
      <p:ext uri="{BB962C8B-B14F-4D97-AF65-F5344CB8AC3E}">
        <p14:creationId xmlns:p14="http://schemas.microsoft.com/office/powerpoint/2010/main" val="190645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5854-658D-0DF3-8B55-F4C4F16643F1}"/>
              </a:ext>
            </a:extLst>
          </p:cNvPr>
          <p:cNvSpPr>
            <a:spLocks noGrp="1"/>
          </p:cNvSpPr>
          <p:nvPr>
            <p:ph type="title"/>
          </p:nvPr>
        </p:nvSpPr>
        <p:spPr/>
        <p:txBody>
          <a:bodyPr/>
          <a:lstStyle/>
          <a:p>
            <a:r>
              <a:rPr lang="en-US" dirty="0"/>
              <a:t>NYSESLAT Pre-ID Data</a:t>
            </a:r>
          </a:p>
        </p:txBody>
      </p:sp>
      <p:sp>
        <p:nvSpPr>
          <p:cNvPr id="3" name="Content Placeholder 2">
            <a:extLst>
              <a:ext uri="{FF2B5EF4-FFF2-40B4-BE49-F238E27FC236}">
                <a16:creationId xmlns:a16="http://schemas.microsoft.com/office/drawing/2014/main" id="{9DF9A4B3-E81A-1D23-B0A3-EC67E454517D}"/>
              </a:ext>
            </a:extLst>
          </p:cNvPr>
          <p:cNvSpPr>
            <a:spLocks noGrp="1"/>
          </p:cNvSpPr>
          <p:nvPr>
            <p:ph idx="1"/>
          </p:nvPr>
        </p:nvSpPr>
        <p:spPr/>
        <p:txBody>
          <a:bodyPr/>
          <a:lstStyle/>
          <a:p>
            <a:r>
              <a:rPr lang="en-US" dirty="0"/>
              <a:t>Must report all 0231 - ELL Eligible and ELL Programs</a:t>
            </a:r>
          </a:p>
          <a:p>
            <a:r>
              <a:rPr lang="en-US" dirty="0"/>
              <a:t>ELL Eligible data is used by NYSED to identify students who need to take the NYSESLAT exam</a:t>
            </a:r>
          </a:p>
          <a:p>
            <a:r>
              <a:rPr lang="en-US" dirty="0"/>
              <a:t>If your data isn’t in L2RPT then you will not get pre-printed labels for your NYSESLAT answer sheets</a:t>
            </a:r>
          </a:p>
          <a:p>
            <a:r>
              <a:rPr lang="en-US" dirty="0"/>
              <a:t>Data is due </a:t>
            </a:r>
            <a:r>
              <a:rPr lang="en-US" dirty="0">
                <a:highlight>
                  <a:srgbClr val="FFFF00"/>
                </a:highlight>
              </a:rPr>
              <a:t>Thursday, February 1</a:t>
            </a:r>
          </a:p>
        </p:txBody>
      </p:sp>
      <p:sp>
        <p:nvSpPr>
          <p:cNvPr id="4" name="Date Placeholder 3">
            <a:extLst>
              <a:ext uri="{FF2B5EF4-FFF2-40B4-BE49-F238E27FC236}">
                <a16:creationId xmlns:a16="http://schemas.microsoft.com/office/drawing/2014/main" id="{F0FC6701-3B26-6190-49C1-FFDF1DC296BD}"/>
              </a:ext>
            </a:extLst>
          </p:cNvPr>
          <p:cNvSpPr>
            <a:spLocks noGrp="1"/>
          </p:cNvSpPr>
          <p:nvPr>
            <p:ph type="dt" sz="half" idx="10"/>
          </p:nvPr>
        </p:nvSpPr>
        <p:spPr/>
        <p:txBody>
          <a:bodyPr/>
          <a:lstStyle/>
          <a:p>
            <a:fld id="{F7C1DFD0-5194-446A-B40B-5306590BB455}" type="datetime1">
              <a:rPr lang="en-US" smtClean="0"/>
              <a:t>11/30/2023</a:t>
            </a:fld>
            <a:endParaRPr lang="en-US" dirty="0"/>
          </a:p>
        </p:txBody>
      </p:sp>
      <p:sp>
        <p:nvSpPr>
          <p:cNvPr id="5" name="Slide Number Placeholder 4">
            <a:extLst>
              <a:ext uri="{FF2B5EF4-FFF2-40B4-BE49-F238E27FC236}">
                <a16:creationId xmlns:a16="http://schemas.microsoft.com/office/drawing/2014/main" id="{A1C52C3E-7B9B-9337-1DDA-085F22FB5EEE}"/>
              </a:ext>
            </a:extLst>
          </p:cNvPr>
          <p:cNvSpPr>
            <a:spLocks noGrp="1"/>
          </p:cNvSpPr>
          <p:nvPr>
            <p:ph type="sldNum" sz="quarter" idx="12"/>
          </p:nvPr>
        </p:nvSpPr>
        <p:spPr/>
        <p:txBody>
          <a:bodyPr/>
          <a:lstStyle/>
          <a:p>
            <a:fld id="{4CE482DC-2269-4F26-9D2A-7E44B1A4CD85}" type="slidenum">
              <a:rPr lang="en-US" smtClean="0"/>
              <a:t>28</a:t>
            </a:fld>
            <a:endParaRPr lang="en-US" dirty="0"/>
          </a:p>
        </p:txBody>
      </p:sp>
    </p:spTree>
    <p:extLst>
      <p:ext uri="{BB962C8B-B14F-4D97-AF65-F5344CB8AC3E}">
        <p14:creationId xmlns:p14="http://schemas.microsoft.com/office/powerpoint/2010/main" val="5225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6A81-9620-9A77-38B9-5C82EBF02D5A}"/>
              </a:ext>
            </a:extLst>
          </p:cNvPr>
          <p:cNvSpPr>
            <a:spLocks noGrp="1"/>
          </p:cNvSpPr>
          <p:nvPr>
            <p:ph type="title"/>
          </p:nvPr>
        </p:nvSpPr>
        <p:spPr/>
        <p:txBody>
          <a:bodyPr/>
          <a:lstStyle/>
          <a:p>
            <a:r>
              <a:rPr lang="en-US" dirty="0"/>
              <a:t>L2RPT Refresh Schedule</a:t>
            </a:r>
          </a:p>
        </p:txBody>
      </p:sp>
      <p:sp>
        <p:nvSpPr>
          <p:cNvPr id="3" name="Content Placeholder 2">
            <a:extLst>
              <a:ext uri="{FF2B5EF4-FFF2-40B4-BE49-F238E27FC236}">
                <a16:creationId xmlns:a16="http://schemas.microsoft.com/office/drawing/2014/main" id="{DB0BF498-4DC3-D6D0-29C2-DB1677B297B0}"/>
              </a:ext>
            </a:extLst>
          </p:cNvPr>
          <p:cNvSpPr>
            <a:spLocks noGrp="1"/>
          </p:cNvSpPr>
          <p:nvPr>
            <p:ph sz="half" idx="1"/>
          </p:nvPr>
        </p:nvSpPr>
        <p:spPr>
          <a:xfrm>
            <a:off x="532887" y="1359888"/>
            <a:ext cx="8305800" cy="868891"/>
          </a:xfrm>
        </p:spPr>
        <p:txBody>
          <a:bodyPr>
            <a:normAutofit/>
          </a:bodyPr>
          <a:lstStyle/>
          <a:p>
            <a:pPr marL="171450" indent="-171450">
              <a:buFont typeface="Arial" panose="020B0604020202020204" pitchFamily="34" charset="0"/>
              <a:buChar char="•"/>
            </a:pPr>
            <a:r>
              <a:rPr lang="en-US" dirty="0"/>
              <a:t>L2RPT Refresh Schedule: </a:t>
            </a:r>
            <a:r>
              <a:rPr lang="en-US" dirty="0">
                <a:hlinkClick r:id="rId2"/>
              </a:rPr>
              <a:t>https://www.p12.nysed.gov/irs/level2reports/#time</a:t>
            </a:r>
            <a:endParaRPr lang="en-US" dirty="0"/>
          </a:p>
          <a:p>
            <a:endParaRPr lang="en-US" dirty="0"/>
          </a:p>
        </p:txBody>
      </p:sp>
      <p:pic>
        <p:nvPicPr>
          <p:cNvPr id="1026" name="Picture 2">
            <a:extLst>
              <a:ext uri="{FF2B5EF4-FFF2-40B4-BE49-F238E27FC236}">
                <a16:creationId xmlns:a16="http://schemas.microsoft.com/office/drawing/2014/main" id="{3834F55B-F515-A7AF-BF2F-53B6F8BCC6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2887" y="2324100"/>
            <a:ext cx="11138549" cy="354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6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1856-F0C4-4209-2D2C-F2E48782C83C}"/>
              </a:ext>
            </a:extLst>
          </p:cNvPr>
          <p:cNvSpPr>
            <a:spLocks noGrp="1"/>
          </p:cNvSpPr>
          <p:nvPr>
            <p:ph type="title"/>
          </p:nvPr>
        </p:nvSpPr>
        <p:spPr/>
        <p:txBody>
          <a:bodyPr/>
          <a:lstStyle/>
          <a:p>
            <a:r>
              <a:rPr lang="en-US" dirty="0"/>
              <a:t>Working backwards from due dates</a:t>
            </a:r>
          </a:p>
        </p:txBody>
      </p:sp>
      <p:sp>
        <p:nvSpPr>
          <p:cNvPr id="3" name="Content Placeholder 2">
            <a:extLst>
              <a:ext uri="{FF2B5EF4-FFF2-40B4-BE49-F238E27FC236}">
                <a16:creationId xmlns:a16="http://schemas.microsoft.com/office/drawing/2014/main" id="{17590E87-EEF1-FEC0-942D-18D8383DBCFD}"/>
              </a:ext>
            </a:extLst>
          </p:cNvPr>
          <p:cNvSpPr>
            <a:spLocks noGrp="1"/>
          </p:cNvSpPr>
          <p:nvPr>
            <p:ph sz="half" idx="1"/>
          </p:nvPr>
        </p:nvSpPr>
        <p:spPr>
          <a:xfrm>
            <a:off x="896983" y="2743200"/>
            <a:ext cx="4937760" cy="3521044"/>
          </a:xfrm>
        </p:spPr>
        <p:txBody>
          <a:bodyPr>
            <a:normAutofit lnSpcReduction="10000"/>
          </a:bodyPr>
          <a:lstStyle/>
          <a:p>
            <a:pPr marL="171450" indent="-171450">
              <a:buFont typeface="Arial" panose="020B0604020202020204" pitchFamily="34" charset="0"/>
              <a:buChar char="•"/>
            </a:pPr>
            <a:r>
              <a:rPr lang="en-US" dirty="0"/>
              <a:t>Student Digital Resources deadline is Friday, Jan. 26</a:t>
            </a:r>
          </a:p>
          <a:p>
            <a:pPr marL="171450" indent="-171450">
              <a:buFont typeface="Arial" panose="020B0604020202020204" pitchFamily="34" charset="0"/>
              <a:buChar char="•"/>
            </a:pPr>
            <a:r>
              <a:rPr lang="en-US" dirty="0"/>
              <a:t>The data is due in Level 1 on Thursday, Jan. 25</a:t>
            </a:r>
          </a:p>
          <a:p>
            <a:pPr marL="171450" indent="-171450">
              <a:buFont typeface="Arial" panose="020B0604020202020204" pitchFamily="34" charset="0"/>
              <a:buChar char="•"/>
            </a:pPr>
            <a:r>
              <a:rPr lang="en-US" dirty="0"/>
              <a:t>Working backwards</a:t>
            </a:r>
          </a:p>
          <a:p>
            <a:pPr marL="464058" lvl="1" indent="-171450">
              <a:buFont typeface="Arial" panose="020B0604020202020204" pitchFamily="34" charset="0"/>
              <a:buChar char="•"/>
            </a:pPr>
            <a:r>
              <a:rPr lang="en-US" dirty="0"/>
              <a:t>Load data by Thursday, 1/11 &amp; push to L1</a:t>
            </a:r>
          </a:p>
          <a:p>
            <a:pPr marL="464058" lvl="1" indent="-171450">
              <a:buFont typeface="Arial" panose="020B0604020202020204" pitchFamily="34" charset="0"/>
              <a:buChar char="•"/>
            </a:pPr>
            <a:r>
              <a:rPr lang="en-US" dirty="0"/>
              <a:t>Plan to verified L2RPT reports on Monday 1/15 so that you can make corrections by Thursday, 1/18</a:t>
            </a:r>
          </a:p>
          <a:p>
            <a:pPr marL="464058" lvl="1" indent="-171450">
              <a:buFont typeface="Arial" panose="020B0604020202020204" pitchFamily="34" charset="0"/>
              <a:buChar char="•"/>
            </a:pPr>
            <a:r>
              <a:rPr lang="en-US" dirty="0"/>
              <a:t>This will leave you one last week for final corrections</a:t>
            </a:r>
          </a:p>
          <a:p>
            <a:endParaRPr lang="en-US" dirty="0"/>
          </a:p>
        </p:txBody>
      </p:sp>
      <p:graphicFrame>
        <p:nvGraphicFramePr>
          <p:cNvPr id="5" name="Content Placeholder 4">
            <a:extLst>
              <a:ext uri="{FF2B5EF4-FFF2-40B4-BE49-F238E27FC236}">
                <a16:creationId xmlns:a16="http://schemas.microsoft.com/office/drawing/2014/main" id="{81400E35-F9E3-649A-EEE5-64EB848DCD07}"/>
              </a:ext>
            </a:extLst>
          </p:cNvPr>
          <p:cNvGraphicFramePr>
            <a:graphicFrameLocks noGrp="1"/>
          </p:cNvGraphicFramePr>
          <p:nvPr>
            <p:ph sz="half" idx="2"/>
            <p:extLst>
              <p:ext uri="{D42A27DB-BD31-4B8C-83A1-F6EECF244321}">
                <p14:modId xmlns:p14="http://schemas.microsoft.com/office/powerpoint/2010/main" val="2647431793"/>
              </p:ext>
            </p:extLst>
          </p:nvPr>
        </p:nvGraphicFramePr>
        <p:xfrm>
          <a:off x="6218238" y="1315033"/>
          <a:ext cx="5895386" cy="4734387"/>
        </p:xfrm>
        <a:graphic>
          <a:graphicData uri="http://schemas.openxmlformats.org/drawingml/2006/table">
            <a:tbl>
              <a:tblPr firstRow="1" bandRow="1">
                <a:tableStyleId>{5C22544A-7EE6-4342-B048-85BDC9FD1C3A}</a:tableStyleId>
              </a:tblPr>
              <a:tblGrid>
                <a:gridCol w="842198">
                  <a:extLst>
                    <a:ext uri="{9D8B030D-6E8A-4147-A177-3AD203B41FA5}">
                      <a16:colId xmlns:a16="http://schemas.microsoft.com/office/drawing/2014/main" val="2786628460"/>
                    </a:ext>
                  </a:extLst>
                </a:gridCol>
                <a:gridCol w="842198">
                  <a:extLst>
                    <a:ext uri="{9D8B030D-6E8A-4147-A177-3AD203B41FA5}">
                      <a16:colId xmlns:a16="http://schemas.microsoft.com/office/drawing/2014/main" val="1711942786"/>
                    </a:ext>
                  </a:extLst>
                </a:gridCol>
                <a:gridCol w="842198">
                  <a:extLst>
                    <a:ext uri="{9D8B030D-6E8A-4147-A177-3AD203B41FA5}">
                      <a16:colId xmlns:a16="http://schemas.microsoft.com/office/drawing/2014/main" val="2323461598"/>
                    </a:ext>
                  </a:extLst>
                </a:gridCol>
                <a:gridCol w="842198">
                  <a:extLst>
                    <a:ext uri="{9D8B030D-6E8A-4147-A177-3AD203B41FA5}">
                      <a16:colId xmlns:a16="http://schemas.microsoft.com/office/drawing/2014/main" val="3333402382"/>
                    </a:ext>
                  </a:extLst>
                </a:gridCol>
                <a:gridCol w="842198">
                  <a:extLst>
                    <a:ext uri="{9D8B030D-6E8A-4147-A177-3AD203B41FA5}">
                      <a16:colId xmlns:a16="http://schemas.microsoft.com/office/drawing/2014/main" val="457342414"/>
                    </a:ext>
                  </a:extLst>
                </a:gridCol>
                <a:gridCol w="842198">
                  <a:extLst>
                    <a:ext uri="{9D8B030D-6E8A-4147-A177-3AD203B41FA5}">
                      <a16:colId xmlns:a16="http://schemas.microsoft.com/office/drawing/2014/main" val="3500853652"/>
                    </a:ext>
                  </a:extLst>
                </a:gridCol>
                <a:gridCol w="842198">
                  <a:extLst>
                    <a:ext uri="{9D8B030D-6E8A-4147-A177-3AD203B41FA5}">
                      <a16:colId xmlns:a16="http://schemas.microsoft.com/office/drawing/2014/main" val="644643964"/>
                    </a:ext>
                  </a:extLst>
                </a:gridCol>
              </a:tblGrid>
              <a:tr h="485929">
                <a:tc gridSpan="7">
                  <a:txBody>
                    <a:bodyPr/>
                    <a:lstStyle/>
                    <a:p>
                      <a:pPr algn="ctr"/>
                      <a:r>
                        <a:rPr lang="en-US" dirty="0">
                          <a:solidFill>
                            <a:schemeClr val="bg1"/>
                          </a:solidFill>
                        </a:rPr>
                        <a:t>JANUARY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73554857"/>
                  </a:ext>
                </a:extLst>
              </a:tr>
              <a:tr h="485929">
                <a:tc>
                  <a:txBody>
                    <a:bodyPr/>
                    <a:lstStyle/>
                    <a:p>
                      <a:pPr algn="ctr"/>
                      <a:r>
                        <a:rPr lang="en-US" dirty="0">
                          <a:solidFill>
                            <a:schemeClr val="bg1"/>
                          </a:solidFill>
                        </a:rPr>
                        <a:t>Sun</a:t>
                      </a:r>
                    </a:p>
                  </a:txBody>
                  <a:tcPr>
                    <a:lnL w="12700" cap="flat" cmpd="sng" algn="ctr">
                      <a:solidFill>
                        <a:schemeClr val="tx1"/>
                      </a:solidFill>
                      <a:prstDash val="solid"/>
                      <a:round/>
                      <a:headEnd type="none" w="med" len="med"/>
                      <a:tailEnd type="none" w="med" len="med"/>
                    </a:lnL>
                    <a:solidFill>
                      <a:schemeClr val="accent2"/>
                    </a:solidFill>
                  </a:tcPr>
                </a:tc>
                <a:tc>
                  <a:txBody>
                    <a:bodyPr/>
                    <a:lstStyle/>
                    <a:p>
                      <a:pPr algn="ctr"/>
                      <a:r>
                        <a:rPr lang="en-US" dirty="0">
                          <a:solidFill>
                            <a:schemeClr val="bg1"/>
                          </a:solidFill>
                        </a:rPr>
                        <a:t>Mon</a:t>
                      </a:r>
                    </a:p>
                  </a:txBody>
                  <a:tcPr>
                    <a:solidFill>
                      <a:schemeClr val="accent2"/>
                    </a:solidFill>
                  </a:tcPr>
                </a:tc>
                <a:tc>
                  <a:txBody>
                    <a:bodyPr/>
                    <a:lstStyle/>
                    <a:p>
                      <a:pPr algn="ctr"/>
                      <a:r>
                        <a:rPr lang="en-US" dirty="0">
                          <a:solidFill>
                            <a:schemeClr val="bg1"/>
                          </a:solidFill>
                        </a:rPr>
                        <a:t>Tue</a:t>
                      </a:r>
                    </a:p>
                  </a:txBody>
                  <a:tcPr>
                    <a:solidFill>
                      <a:schemeClr val="accent2"/>
                    </a:solidFill>
                  </a:tcPr>
                </a:tc>
                <a:tc>
                  <a:txBody>
                    <a:bodyPr/>
                    <a:lstStyle/>
                    <a:p>
                      <a:pPr algn="ctr"/>
                      <a:r>
                        <a:rPr lang="en-US" dirty="0">
                          <a:solidFill>
                            <a:schemeClr val="bg1"/>
                          </a:solidFill>
                        </a:rPr>
                        <a:t>Wed</a:t>
                      </a:r>
                    </a:p>
                  </a:txBody>
                  <a:tcPr>
                    <a:solidFill>
                      <a:schemeClr val="accent2"/>
                    </a:solidFill>
                  </a:tcPr>
                </a:tc>
                <a:tc>
                  <a:txBody>
                    <a:bodyPr/>
                    <a:lstStyle/>
                    <a:p>
                      <a:pPr algn="ctr"/>
                      <a:r>
                        <a:rPr lang="en-US" dirty="0">
                          <a:solidFill>
                            <a:schemeClr val="bg1"/>
                          </a:solidFill>
                        </a:rPr>
                        <a:t>Thu</a:t>
                      </a:r>
                    </a:p>
                  </a:txBody>
                  <a:tcPr>
                    <a:solidFill>
                      <a:schemeClr val="accent2"/>
                    </a:solidFill>
                  </a:tcPr>
                </a:tc>
                <a:tc>
                  <a:txBody>
                    <a:bodyPr/>
                    <a:lstStyle/>
                    <a:p>
                      <a:pPr algn="ctr"/>
                      <a:r>
                        <a:rPr lang="en-US" dirty="0">
                          <a:solidFill>
                            <a:schemeClr val="bg1"/>
                          </a:solidFill>
                        </a:rPr>
                        <a:t>Fri</a:t>
                      </a:r>
                    </a:p>
                  </a:txBody>
                  <a:tcPr>
                    <a:solidFill>
                      <a:schemeClr val="accent2"/>
                    </a:solidFill>
                  </a:tcPr>
                </a:tc>
                <a:tc>
                  <a:txBody>
                    <a:bodyPr/>
                    <a:lstStyle/>
                    <a:p>
                      <a:pPr algn="ctr"/>
                      <a:r>
                        <a:rPr lang="en-US" dirty="0">
                          <a:solidFill>
                            <a:schemeClr val="bg1"/>
                          </a:solidFill>
                        </a:rPr>
                        <a:t>Sat</a:t>
                      </a:r>
                    </a:p>
                  </a:txBody>
                  <a:tcPr>
                    <a:lnR w="12700" cap="flat" cmpd="sng" algn="ctr">
                      <a:solidFill>
                        <a:schemeClr val="tx1"/>
                      </a:solidFill>
                      <a:prstDash val="solid"/>
                      <a:round/>
                      <a:headEnd type="none" w="med" len="med"/>
                      <a:tailEnd type="none" w="med" len="med"/>
                    </a:lnR>
                    <a:solidFill>
                      <a:schemeClr val="accent2"/>
                    </a:solidFill>
                  </a:tcPr>
                </a:tc>
                <a:extLst>
                  <a:ext uri="{0D108BD9-81ED-4DB2-BD59-A6C34878D82A}">
                    <a16:rowId xmlns:a16="http://schemas.microsoft.com/office/drawing/2014/main" val="3098891946"/>
                  </a:ext>
                </a:extLst>
              </a:tr>
              <a:tr h="485929">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9962693"/>
                  </a:ext>
                </a:extLst>
              </a:tr>
              <a:tr h="485929">
                <a:tc>
                  <a:txBody>
                    <a:bodyPr/>
                    <a:lstStyle/>
                    <a:p>
                      <a:r>
                        <a:rPr lang="en-US" dirty="0"/>
                        <a:t>7</a:t>
                      </a:r>
                    </a:p>
                  </a:txBody>
                  <a:tcPr>
                    <a:lnL w="12700" cap="flat" cmpd="sng" algn="ctr">
                      <a:solidFill>
                        <a:schemeClr val="tx1"/>
                      </a:solidFill>
                      <a:prstDash val="solid"/>
                      <a:round/>
                      <a:headEnd type="none" w="med" len="med"/>
                      <a:tailEnd type="none" w="med" len="med"/>
                    </a:lnL>
                  </a:tcPr>
                </a:tc>
                <a:tc>
                  <a:txBody>
                    <a:bodyPr/>
                    <a:lstStyle/>
                    <a:p>
                      <a:r>
                        <a:rPr lang="en-US" dirty="0"/>
                        <a:t>8</a:t>
                      </a:r>
                      <a:br>
                        <a:rPr lang="en-US" dirty="0"/>
                      </a:br>
                      <a:r>
                        <a:rPr lang="en-US" sz="1100" dirty="0"/>
                        <a:t>Load data into Level 0</a:t>
                      </a:r>
                      <a:endParaRPr lang="en-US" sz="1600" dirty="0"/>
                    </a:p>
                  </a:txBody>
                  <a:tcPr/>
                </a:tc>
                <a:tc>
                  <a:txBody>
                    <a:bodyPr/>
                    <a:lstStyle/>
                    <a:p>
                      <a:r>
                        <a:rPr lang="en-US" dirty="0"/>
                        <a:t>9</a:t>
                      </a:r>
                      <a:br>
                        <a:rPr lang="en-US" dirty="0"/>
                      </a:br>
                      <a:r>
                        <a:rPr lang="en-US" sz="1100" dirty="0"/>
                        <a:t>Resolve any errors</a:t>
                      </a:r>
                      <a:endParaRPr lang="en-US" dirty="0"/>
                    </a:p>
                  </a:txBody>
                  <a:tcPr/>
                </a:tc>
                <a:tc>
                  <a:txBody>
                    <a:bodyPr/>
                    <a:lstStyle/>
                    <a:p>
                      <a:r>
                        <a:rPr lang="en-US" dirty="0"/>
                        <a:t>10</a:t>
                      </a:r>
                    </a:p>
                  </a:txBody>
                  <a:tcPr/>
                </a:tc>
                <a:tc>
                  <a:txBody>
                    <a:bodyPr/>
                    <a:lstStyle/>
                    <a:p>
                      <a:r>
                        <a:rPr lang="en-US" dirty="0"/>
                        <a:t>11</a:t>
                      </a:r>
                    </a:p>
                    <a:p>
                      <a:r>
                        <a:rPr lang="en-US" sz="1100" dirty="0"/>
                        <a:t>Push data to Level 1</a:t>
                      </a:r>
                    </a:p>
                  </a:txBody>
                  <a:tcPr/>
                </a:tc>
                <a:tc>
                  <a:txBody>
                    <a:bodyPr/>
                    <a:lstStyle/>
                    <a:p>
                      <a:r>
                        <a:rPr lang="en-US" dirty="0"/>
                        <a:t>12</a:t>
                      </a:r>
                    </a:p>
                  </a:txBody>
                  <a:tcPr/>
                </a:tc>
                <a:tc>
                  <a:txBody>
                    <a:bodyPr/>
                    <a:lstStyle/>
                    <a:p>
                      <a:r>
                        <a:rPr lang="en-US" dirty="0"/>
                        <a:t>13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0135826"/>
                  </a:ext>
                </a:extLst>
              </a:tr>
              <a:tr h="485929">
                <a:tc>
                  <a:txBody>
                    <a:bodyPr/>
                    <a:lstStyle/>
                    <a:p>
                      <a:r>
                        <a:rPr lang="en-US" dirty="0"/>
                        <a:t>14</a:t>
                      </a:r>
                    </a:p>
                  </a:txBody>
                  <a:tcPr>
                    <a:lnL w="12700" cap="flat" cmpd="sng" algn="ctr">
                      <a:solidFill>
                        <a:schemeClr val="tx1"/>
                      </a:solidFill>
                      <a:prstDash val="solid"/>
                      <a:round/>
                      <a:headEnd type="none" w="med" len="med"/>
                      <a:tailEnd type="none" w="med" len="med"/>
                    </a:lnL>
                  </a:tcPr>
                </a:tc>
                <a:tc>
                  <a:txBody>
                    <a:bodyPr/>
                    <a:lstStyle/>
                    <a:p>
                      <a:r>
                        <a:rPr lang="en-US" dirty="0"/>
                        <a:t>15</a:t>
                      </a:r>
                    </a:p>
                    <a:p>
                      <a:r>
                        <a:rPr lang="en-US" sz="1100" dirty="0"/>
                        <a:t>Review L2RPT report &amp; correct errors</a:t>
                      </a:r>
                    </a:p>
                  </a:txBody>
                  <a:tcPr/>
                </a:tc>
                <a:tc>
                  <a:txBody>
                    <a:bodyPr/>
                    <a:lstStyle/>
                    <a:p>
                      <a:r>
                        <a:rPr lang="en-US" dirty="0"/>
                        <a:t>16</a:t>
                      </a:r>
                    </a:p>
                  </a:txBody>
                  <a:tcPr/>
                </a:tc>
                <a:tc>
                  <a:txBody>
                    <a:bodyPr/>
                    <a:lstStyle/>
                    <a:p>
                      <a:r>
                        <a:rPr lang="en-US" dirty="0"/>
                        <a:t>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a:t>
                      </a:r>
                      <a:br>
                        <a:rPr lang="en-US" dirty="0"/>
                      </a:br>
                      <a:r>
                        <a:rPr lang="en-US" sz="1100" dirty="0"/>
                        <a:t>Push data to Level 1</a:t>
                      </a:r>
                    </a:p>
                    <a:p>
                      <a:endParaRPr lang="en-US" dirty="0"/>
                    </a:p>
                  </a:txBody>
                  <a:tcPr/>
                </a:tc>
                <a:tc>
                  <a:txBody>
                    <a:bodyPr/>
                    <a:lstStyle/>
                    <a:p>
                      <a:r>
                        <a:rPr lang="en-US" dirty="0"/>
                        <a:t>19</a:t>
                      </a:r>
                    </a:p>
                  </a:txBody>
                  <a:tcPr/>
                </a:tc>
                <a:tc>
                  <a:txBody>
                    <a:bodyPr/>
                    <a:lstStyle/>
                    <a:p>
                      <a:r>
                        <a:rPr lang="en-US" dirty="0"/>
                        <a:t>20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1275804"/>
                  </a:ext>
                </a:extLst>
              </a:tr>
              <a:tr h="485929">
                <a:tc>
                  <a:txBody>
                    <a:bodyPr/>
                    <a:lstStyle/>
                    <a:p>
                      <a:r>
                        <a:rPr lang="en-US" dirty="0"/>
                        <a:t>21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Review L2RPT report &amp; correct errors</a:t>
                      </a:r>
                    </a:p>
                    <a:p>
                      <a:endParaRPr lang="en-US" sz="1100" dirty="0"/>
                    </a:p>
                  </a:txBody>
                  <a:tcPr>
                    <a:lnB w="12700" cap="flat" cmpd="sng" algn="ctr">
                      <a:solidFill>
                        <a:schemeClr val="tx1"/>
                      </a:solidFill>
                      <a:prstDash val="solid"/>
                      <a:round/>
                      <a:headEnd type="none" w="med" len="med"/>
                      <a:tailEnd type="none" w="med" len="med"/>
                    </a:lnB>
                  </a:tcPr>
                </a:tc>
                <a:tc>
                  <a:txBody>
                    <a:bodyPr/>
                    <a:lstStyle/>
                    <a:p>
                      <a:r>
                        <a:rPr lang="en-US" dirty="0"/>
                        <a:t>23</a:t>
                      </a:r>
                    </a:p>
                  </a:txBody>
                  <a:tcPr>
                    <a:lnB w="12700" cap="flat" cmpd="sng" algn="ctr">
                      <a:solidFill>
                        <a:schemeClr val="tx1"/>
                      </a:solidFill>
                      <a:prstDash val="solid"/>
                      <a:round/>
                      <a:headEnd type="none" w="med" len="med"/>
                      <a:tailEnd type="none" w="med" len="med"/>
                    </a:lnB>
                  </a:tcPr>
                </a:tc>
                <a:tc>
                  <a:txBody>
                    <a:bodyPr/>
                    <a:lstStyle/>
                    <a:p>
                      <a:r>
                        <a:rPr lang="en-US" dirty="0"/>
                        <a:t>24</a:t>
                      </a:r>
                    </a:p>
                  </a:txBody>
                  <a:tcPr>
                    <a:lnB w="12700" cap="flat" cmpd="sng" algn="ctr">
                      <a:solidFill>
                        <a:schemeClr val="tx1"/>
                      </a:solidFill>
                      <a:prstDash val="solid"/>
                      <a:round/>
                      <a:headEnd type="none" w="med" len="med"/>
                      <a:tailEnd type="none" w="med" len="med"/>
                    </a:lnB>
                  </a:tcPr>
                </a:tc>
                <a:tc>
                  <a:txBody>
                    <a:bodyPr/>
                    <a:lstStyle/>
                    <a:p>
                      <a:r>
                        <a:rPr lang="en-US" dirty="0"/>
                        <a:t>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ighlight>
                            <a:srgbClr val="FFFF00"/>
                          </a:highlight>
                        </a:rPr>
                        <a:t>Data due</a:t>
                      </a:r>
                      <a:br>
                        <a:rPr lang="en-US" sz="1100" dirty="0">
                          <a:highlight>
                            <a:srgbClr val="FFFF00"/>
                          </a:highlight>
                        </a:rPr>
                      </a:br>
                      <a:r>
                        <a:rPr lang="en-US" sz="1100" dirty="0">
                          <a:highlight>
                            <a:srgbClr val="FFFF00"/>
                          </a:highlight>
                        </a:rPr>
                        <a:t>Last chance to push data to Level 1</a:t>
                      </a:r>
                    </a:p>
                    <a:p>
                      <a:endParaRPr lang="en-US" sz="1100" dirty="0"/>
                    </a:p>
                  </a:txBody>
                  <a:tcPr>
                    <a:lnB w="12700" cap="flat" cmpd="sng" algn="ctr">
                      <a:solidFill>
                        <a:schemeClr val="tx1"/>
                      </a:solidFill>
                      <a:prstDash val="solid"/>
                      <a:round/>
                      <a:headEnd type="none" w="med" len="med"/>
                      <a:tailEnd type="none" w="med" len="med"/>
                    </a:lnB>
                  </a:tcPr>
                </a:tc>
                <a:tc>
                  <a:txBody>
                    <a:bodyPr/>
                    <a:lstStyle/>
                    <a:p>
                      <a:r>
                        <a:rPr lang="en-US" dirty="0"/>
                        <a:t>26</a:t>
                      </a:r>
                    </a:p>
                    <a:p>
                      <a:endParaRPr lang="en-US" sz="1200" dirty="0"/>
                    </a:p>
                  </a:txBody>
                  <a:tcPr>
                    <a:lnB w="12700" cap="flat" cmpd="sng" algn="ctr">
                      <a:solidFill>
                        <a:schemeClr val="tx1"/>
                      </a:solidFill>
                      <a:prstDash val="solid"/>
                      <a:round/>
                      <a:headEnd type="none" w="med" len="med"/>
                      <a:tailEnd type="none" w="med" len="med"/>
                    </a:lnB>
                  </a:tcPr>
                </a:tc>
                <a:tc>
                  <a:txBody>
                    <a:bodyPr/>
                    <a:lstStyle/>
                    <a:p>
                      <a:r>
                        <a:rPr lang="en-US" dirty="0"/>
                        <a:t>27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455974"/>
                  </a:ext>
                </a:extLst>
              </a:tr>
            </a:tbl>
          </a:graphicData>
        </a:graphic>
      </p:graphicFrame>
      <p:cxnSp>
        <p:nvCxnSpPr>
          <p:cNvPr id="9" name="Straight Arrow Connector 8">
            <a:extLst>
              <a:ext uri="{FF2B5EF4-FFF2-40B4-BE49-F238E27FC236}">
                <a16:creationId xmlns:a16="http://schemas.microsoft.com/office/drawing/2014/main" id="{AD839536-3A69-979E-942A-19DDFA2A1592}"/>
              </a:ext>
            </a:extLst>
          </p:cNvPr>
          <p:cNvCxnSpPr>
            <a:cxnSpLocks/>
          </p:cNvCxnSpPr>
          <p:nvPr/>
        </p:nvCxnSpPr>
        <p:spPr>
          <a:xfrm>
            <a:off x="8638903" y="3239590"/>
            <a:ext cx="7489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6A248D5-A715-D11E-0D0D-A4D37CB50F84}"/>
              </a:ext>
            </a:extLst>
          </p:cNvPr>
          <p:cNvCxnSpPr>
            <a:cxnSpLocks/>
          </p:cNvCxnSpPr>
          <p:nvPr/>
        </p:nvCxnSpPr>
        <p:spPr>
          <a:xfrm>
            <a:off x="7785463" y="3984172"/>
            <a:ext cx="17417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5C65480-D4C3-5868-0F76-3443FC62F97C}"/>
              </a:ext>
            </a:extLst>
          </p:cNvPr>
          <p:cNvCxnSpPr>
            <a:cxnSpLocks/>
          </p:cNvCxnSpPr>
          <p:nvPr/>
        </p:nvCxnSpPr>
        <p:spPr>
          <a:xfrm>
            <a:off x="7646126" y="5242561"/>
            <a:ext cx="18810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D9A12ADA-2F64-EA17-3A4D-489F90CAFBB5}"/>
              </a:ext>
            </a:extLst>
          </p:cNvPr>
          <p:cNvPicPr>
            <a:picLocks noChangeAspect="1"/>
          </p:cNvPicPr>
          <p:nvPr/>
        </p:nvPicPr>
        <p:blipFill>
          <a:blip r:embed="rId2"/>
          <a:stretch>
            <a:fillRect/>
          </a:stretch>
        </p:blipFill>
        <p:spPr>
          <a:xfrm>
            <a:off x="911647" y="1205686"/>
            <a:ext cx="5114844" cy="1386844"/>
          </a:xfrm>
          <a:prstGeom prst="rect">
            <a:avLst/>
          </a:prstGeom>
          <a:ln>
            <a:solidFill>
              <a:schemeClr val="tx1"/>
            </a:solidFill>
          </a:ln>
        </p:spPr>
      </p:pic>
    </p:spTree>
    <p:extLst>
      <p:ext uri="{BB962C8B-B14F-4D97-AF65-F5344CB8AC3E}">
        <p14:creationId xmlns:p14="http://schemas.microsoft.com/office/powerpoint/2010/main" val="323038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9943-C283-9962-FAD8-F50DE84001C8}"/>
              </a:ext>
            </a:extLst>
          </p:cNvPr>
          <p:cNvSpPr>
            <a:spLocks noGrp="1"/>
          </p:cNvSpPr>
          <p:nvPr>
            <p:ph type="title"/>
          </p:nvPr>
        </p:nvSpPr>
        <p:spPr/>
        <p:txBody>
          <a:bodyPr>
            <a:normAutofit fontScale="90000"/>
          </a:bodyPr>
          <a:lstStyle/>
          <a:p>
            <a:r>
              <a:rPr lang="en-US" dirty="0"/>
              <a:t>BEDS Day Collection (Districts &amp; Charters only)</a:t>
            </a:r>
          </a:p>
        </p:txBody>
      </p:sp>
      <p:sp>
        <p:nvSpPr>
          <p:cNvPr id="4" name="Content Placeholder 3">
            <a:extLst>
              <a:ext uri="{FF2B5EF4-FFF2-40B4-BE49-F238E27FC236}">
                <a16:creationId xmlns:a16="http://schemas.microsoft.com/office/drawing/2014/main" id="{A3C43937-CED3-FB88-F892-C519D4546CCE}"/>
              </a:ext>
            </a:extLst>
          </p:cNvPr>
          <p:cNvSpPr>
            <a:spLocks noGrp="1"/>
          </p:cNvSpPr>
          <p:nvPr>
            <p:ph sz="half" idx="2"/>
          </p:nvPr>
        </p:nvSpPr>
        <p:spPr/>
        <p:txBody>
          <a:bodyPr/>
          <a:lstStyle/>
          <a:p>
            <a:r>
              <a:rPr lang="en-US" sz="2400" dirty="0"/>
              <a:t>Students enrolled on first Wednesday of October (10/4/23)</a:t>
            </a:r>
          </a:p>
          <a:p>
            <a:r>
              <a:rPr lang="en-US" sz="2400" dirty="0"/>
              <a:t>Demographics (Student Lite)</a:t>
            </a:r>
          </a:p>
          <a:p>
            <a:pPr lvl="1"/>
            <a:r>
              <a:rPr lang="en-US" sz="2000" dirty="0"/>
              <a:t>District of Residence Code</a:t>
            </a:r>
          </a:p>
          <a:p>
            <a:r>
              <a:rPr lang="en-US" sz="2400" dirty="0"/>
              <a:t>Enrollments (School Entry/Exit)</a:t>
            </a:r>
          </a:p>
          <a:p>
            <a:r>
              <a:rPr lang="en-US" sz="2400" dirty="0"/>
              <a:t>Programs</a:t>
            </a:r>
          </a:p>
          <a:p>
            <a:pPr lvl="1"/>
            <a:r>
              <a:rPr lang="en-US" sz="2000" dirty="0"/>
              <a:t>Free (5817) &amp; Reduced (5806) Lunch</a:t>
            </a:r>
          </a:p>
          <a:p>
            <a:pPr lvl="1"/>
            <a:r>
              <a:rPr lang="en-US" sz="2000" dirty="0"/>
              <a:t>Poverty (0198)</a:t>
            </a:r>
          </a:p>
          <a:p>
            <a:r>
              <a:rPr lang="en-US" sz="2400" dirty="0"/>
              <a:t>Data due </a:t>
            </a:r>
            <a:r>
              <a:rPr lang="en-US" sz="2400" dirty="0">
                <a:highlight>
                  <a:srgbClr val="FFFF00"/>
                </a:highlight>
              </a:rPr>
              <a:t>Thursday, January 4</a:t>
            </a:r>
          </a:p>
          <a:p>
            <a:endParaRPr lang="en-US" dirty="0"/>
          </a:p>
        </p:txBody>
      </p:sp>
      <p:sp>
        <p:nvSpPr>
          <p:cNvPr id="5" name="Date Placeholder 4">
            <a:extLst>
              <a:ext uri="{FF2B5EF4-FFF2-40B4-BE49-F238E27FC236}">
                <a16:creationId xmlns:a16="http://schemas.microsoft.com/office/drawing/2014/main" id="{94EBB81C-7F19-B919-9AF8-58CA3576DA49}"/>
              </a:ext>
            </a:extLst>
          </p:cNvPr>
          <p:cNvSpPr>
            <a:spLocks noGrp="1"/>
          </p:cNvSpPr>
          <p:nvPr>
            <p:ph type="dt" sz="half" idx="10"/>
          </p:nvPr>
        </p:nvSpPr>
        <p:spPr/>
        <p:txBody>
          <a:bodyPr/>
          <a:lstStyle/>
          <a:p>
            <a:fld id="{F8992F6F-B88D-4EF3-AFD2-874D4DF1901A}" type="datetime1">
              <a:rPr lang="en-US" smtClean="0"/>
              <a:t>11/30/2023</a:t>
            </a:fld>
            <a:endParaRPr lang="en-US" dirty="0"/>
          </a:p>
        </p:txBody>
      </p:sp>
      <p:sp>
        <p:nvSpPr>
          <p:cNvPr id="6" name="Slide Number Placeholder 5">
            <a:extLst>
              <a:ext uri="{FF2B5EF4-FFF2-40B4-BE49-F238E27FC236}">
                <a16:creationId xmlns:a16="http://schemas.microsoft.com/office/drawing/2014/main" id="{A68B7912-285A-E7A2-B39E-8E39638A1635}"/>
              </a:ext>
            </a:extLst>
          </p:cNvPr>
          <p:cNvSpPr>
            <a:spLocks noGrp="1"/>
          </p:cNvSpPr>
          <p:nvPr>
            <p:ph type="sldNum" sz="quarter" idx="12"/>
          </p:nvPr>
        </p:nvSpPr>
        <p:spPr/>
        <p:txBody>
          <a:bodyPr/>
          <a:lstStyle/>
          <a:p>
            <a:fld id="{4FAB73BC-B049-4115-A692-8D63A059BFB8}" type="slidenum">
              <a:rPr lang="en-US" smtClean="0"/>
              <a:t>5</a:t>
            </a:fld>
            <a:endParaRPr lang="en-US" dirty="0"/>
          </a:p>
        </p:txBody>
      </p:sp>
      <p:pic>
        <p:nvPicPr>
          <p:cNvPr id="7" name="Content Placeholder 6">
            <a:extLst>
              <a:ext uri="{FF2B5EF4-FFF2-40B4-BE49-F238E27FC236}">
                <a16:creationId xmlns:a16="http://schemas.microsoft.com/office/drawing/2014/main" id="{B7D63523-0722-3DC0-2CDD-02E1601D0735}"/>
              </a:ext>
            </a:extLst>
          </p:cNvPr>
          <p:cNvPicPr>
            <a:picLocks noGrp="1" noChangeAspect="1"/>
          </p:cNvPicPr>
          <p:nvPr>
            <p:ph sz="half" idx="1"/>
          </p:nvPr>
        </p:nvPicPr>
        <p:blipFill rotWithShape="1">
          <a:blip r:embed="rId2"/>
          <a:srcRect l="14806" r="5021"/>
          <a:stretch/>
        </p:blipFill>
        <p:spPr>
          <a:xfrm>
            <a:off x="169146" y="1912410"/>
            <a:ext cx="5804935" cy="3315287"/>
          </a:xfrm>
          <a:prstGeom prst="rect">
            <a:avLst/>
          </a:prstGeom>
          <a:ln>
            <a:solidFill>
              <a:srgbClr val="375B53"/>
            </a:solidFill>
          </a:ln>
        </p:spPr>
      </p:pic>
    </p:spTree>
    <p:extLst>
      <p:ext uri="{BB962C8B-B14F-4D97-AF65-F5344CB8AC3E}">
        <p14:creationId xmlns:p14="http://schemas.microsoft.com/office/powerpoint/2010/main" val="312462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1466-2E12-6865-4E5E-E1B75B6EAD30}"/>
              </a:ext>
            </a:extLst>
          </p:cNvPr>
          <p:cNvSpPr>
            <a:spLocks noGrp="1"/>
          </p:cNvSpPr>
          <p:nvPr>
            <p:ph type="title"/>
          </p:nvPr>
        </p:nvSpPr>
        <p:spPr>
          <a:xfrm>
            <a:off x="457200" y="594359"/>
            <a:ext cx="3200400" cy="2286000"/>
          </a:xfrm>
        </p:spPr>
        <p:txBody>
          <a:bodyPr anchor="b">
            <a:normAutofit/>
          </a:bodyPr>
          <a:lstStyle/>
          <a:p>
            <a:r>
              <a:rPr lang="en-US" dirty="0"/>
              <a:t>Data Quality Report Card</a:t>
            </a:r>
          </a:p>
        </p:txBody>
      </p:sp>
      <p:pic>
        <p:nvPicPr>
          <p:cNvPr id="1026" name="Picture 2">
            <a:extLst>
              <a:ext uri="{FF2B5EF4-FFF2-40B4-BE49-F238E27FC236}">
                <a16:creationId xmlns:a16="http://schemas.microsoft.com/office/drawing/2014/main" id="{79B5869C-2CFE-8B00-8C71-D96BA17DDE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86446" y="204787"/>
            <a:ext cx="8743629" cy="644842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031" name="Text Placeholder 3">
            <a:extLst>
              <a:ext uri="{FF2B5EF4-FFF2-40B4-BE49-F238E27FC236}">
                <a16:creationId xmlns:a16="http://schemas.microsoft.com/office/drawing/2014/main" id="{5FC3F84E-F1B9-091A-15E6-92ED4FDC8D94}"/>
              </a:ext>
            </a:extLst>
          </p:cNvPr>
          <p:cNvSpPr>
            <a:spLocks noGrp="1"/>
          </p:cNvSpPr>
          <p:nvPr>
            <p:ph type="body" sz="half" idx="2"/>
          </p:nvPr>
        </p:nvSpPr>
        <p:spPr>
          <a:xfrm>
            <a:off x="457200" y="2926080"/>
            <a:ext cx="3200400" cy="3379124"/>
          </a:xfrm>
        </p:spPr>
        <p:txBody>
          <a:bodyPr/>
          <a:lstStyle/>
          <a:p>
            <a:r>
              <a:rPr lang="en-US" dirty="0"/>
              <a:t>In Regional Data Warehouse in Verification Reports Folder</a:t>
            </a:r>
          </a:p>
        </p:txBody>
      </p:sp>
    </p:spTree>
    <p:extLst>
      <p:ext uri="{BB962C8B-B14F-4D97-AF65-F5344CB8AC3E}">
        <p14:creationId xmlns:p14="http://schemas.microsoft.com/office/powerpoint/2010/main" val="18922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4265-F8D3-147D-B05C-C25B5DB9AF36}"/>
              </a:ext>
            </a:extLst>
          </p:cNvPr>
          <p:cNvSpPr>
            <a:spLocks noGrp="1"/>
          </p:cNvSpPr>
          <p:nvPr>
            <p:ph type="title"/>
          </p:nvPr>
        </p:nvSpPr>
        <p:spPr/>
        <p:txBody>
          <a:bodyPr/>
          <a:lstStyle/>
          <a:p>
            <a:r>
              <a:rPr lang="en-US" dirty="0">
                <a:solidFill>
                  <a:schemeClr val="tx1"/>
                </a:solidFill>
              </a:rPr>
              <a:t>L2RPT BEDS Reports</a:t>
            </a:r>
          </a:p>
        </p:txBody>
      </p:sp>
      <p:sp>
        <p:nvSpPr>
          <p:cNvPr id="3" name="Content Placeholder 2">
            <a:extLst>
              <a:ext uri="{FF2B5EF4-FFF2-40B4-BE49-F238E27FC236}">
                <a16:creationId xmlns:a16="http://schemas.microsoft.com/office/drawing/2014/main" id="{F497EED0-9258-EC9C-D9FA-0D11F59C410C}"/>
              </a:ext>
            </a:extLst>
          </p:cNvPr>
          <p:cNvSpPr>
            <a:spLocks noGrp="1"/>
          </p:cNvSpPr>
          <p:nvPr>
            <p:ph sz="half" idx="1"/>
          </p:nvPr>
        </p:nvSpPr>
        <p:spPr/>
        <p:txBody>
          <a:bodyPr/>
          <a:lstStyle/>
          <a:p>
            <a:r>
              <a:rPr lang="en-US" dirty="0"/>
              <a:t>Snapshot Dates</a:t>
            </a:r>
          </a:p>
          <a:p>
            <a:pPr lvl="1"/>
            <a:r>
              <a:rPr lang="en-US" dirty="0">
                <a:highlight>
                  <a:srgbClr val="FFFF00"/>
                </a:highlight>
              </a:rPr>
              <a:t>January 5, 2024</a:t>
            </a:r>
          </a:p>
          <a:p>
            <a:pPr lvl="1"/>
            <a:r>
              <a:rPr lang="en-US" dirty="0"/>
              <a:t>March 15, 2024</a:t>
            </a:r>
          </a:p>
          <a:p>
            <a:pPr lvl="1"/>
            <a:r>
              <a:rPr lang="en-US" dirty="0"/>
              <a:t>August 16, 2024</a:t>
            </a:r>
          </a:p>
          <a:p>
            <a:r>
              <a:rPr lang="en-US" dirty="0"/>
              <a:t>Why are there 2 SIRS reports for each one?</a:t>
            </a:r>
          </a:p>
          <a:p>
            <a:pPr lvl="1"/>
            <a:r>
              <a:rPr lang="en-US" dirty="0"/>
              <a:t>SIRS reports without the .1 (SIRS-312) will show you the most current data</a:t>
            </a:r>
          </a:p>
          <a:p>
            <a:pPr lvl="1"/>
            <a:r>
              <a:rPr lang="en-US" dirty="0"/>
              <a:t>SIRS report with the .1 (SIRS-312.1) will show you the data that was pulled on the snapshot due date</a:t>
            </a:r>
          </a:p>
          <a:p>
            <a:pPr marL="201168" lvl="1" indent="0">
              <a:buNone/>
            </a:pPr>
            <a:endParaRPr lang="en-US" dirty="0"/>
          </a:p>
        </p:txBody>
      </p:sp>
      <p:pic>
        <p:nvPicPr>
          <p:cNvPr id="5" name="Content Placeholder 4">
            <a:extLst>
              <a:ext uri="{FF2B5EF4-FFF2-40B4-BE49-F238E27FC236}">
                <a16:creationId xmlns:a16="http://schemas.microsoft.com/office/drawing/2014/main" id="{177F09A0-F1D7-6227-B0FC-C2F41C489848}"/>
              </a:ext>
            </a:extLst>
          </p:cNvPr>
          <p:cNvPicPr>
            <a:picLocks noGrp="1" noChangeAspect="1"/>
          </p:cNvPicPr>
          <p:nvPr>
            <p:ph sz="half" idx="2"/>
          </p:nvPr>
        </p:nvPicPr>
        <p:blipFill>
          <a:blip r:embed="rId2"/>
          <a:stretch>
            <a:fillRect/>
          </a:stretch>
        </p:blipFill>
        <p:spPr>
          <a:xfrm>
            <a:off x="6115049" y="1331436"/>
            <a:ext cx="5591175" cy="4893971"/>
          </a:xfrm>
          <a:prstGeom prst="rect">
            <a:avLst/>
          </a:prstGeom>
          <a:ln>
            <a:solidFill>
              <a:schemeClr val="accent1"/>
            </a:solidFill>
          </a:ln>
        </p:spPr>
      </p:pic>
      <p:pic>
        <p:nvPicPr>
          <p:cNvPr id="7" name="Picture 6">
            <a:extLst>
              <a:ext uri="{FF2B5EF4-FFF2-40B4-BE49-F238E27FC236}">
                <a16:creationId xmlns:a16="http://schemas.microsoft.com/office/drawing/2014/main" id="{B2A02FE6-040A-C75C-D0B0-1E67F7E13DA8}"/>
              </a:ext>
            </a:extLst>
          </p:cNvPr>
          <p:cNvPicPr>
            <a:picLocks noChangeAspect="1"/>
          </p:cNvPicPr>
          <p:nvPr/>
        </p:nvPicPr>
        <p:blipFill>
          <a:blip r:embed="rId3"/>
          <a:stretch>
            <a:fillRect/>
          </a:stretch>
        </p:blipFill>
        <p:spPr>
          <a:xfrm>
            <a:off x="1198245" y="4937763"/>
            <a:ext cx="4583429" cy="1722047"/>
          </a:xfrm>
          <a:prstGeom prst="rect">
            <a:avLst/>
          </a:prstGeom>
          <a:ln>
            <a:solidFill>
              <a:schemeClr val="accent1"/>
            </a:solidFill>
          </a:ln>
        </p:spPr>
      </p:pic>
    </p:spTree>
    <p:extLst>
      <p:ext uri="{BB962C8B-B14F-4D97-AF65-F5344CB8AC3E}">
        <p14:creationId xmlns:p14="http://schemas.microsoft.com/office/powerpoint/2010/main" val="199639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51D5-56B7-8B7B-6B47-0FD78FAD1406}"/>
              </a:ext>
            </a:extLst>
          </p:cNvPr>
          <p:cNvSpPr>
            <a:spLocks noGrp="1"/>
          </p:cNvSpPr>
          <p:nvPr>
            <p:ph type="title"/>
          </p:nvPr>
        </p:nvSpPr>
        <p:spPr/>
        <p:txBody>
          <a:bodyPr>
            <a:normAutofit fontScale="90000"/>
          </a:bodyPr>
          <a:lstStyle/>
          <a:p>
            <a:r>
              <a:rPr lang="en-US" dirty="0"/>
              <a:t>SIRS-312 BEDS Day Enrollment for State Aid</a:t>
            </a:r>
          </a:p>
        </p:txBody>
      </p:sp>
      <p:sp>
        <p:nvSpPr>
          <p:cNvPr id="3" name="Content Placeholder 2">
            <a:extLst>
              <a:ext uri="{FF2B5EF4-FFF2-40B4-BE49-F238E27FC236}">
                <a16:creationId xmlns:a16="http://schemas.microsoft.com/office/drawing/2014/main" id="{6704A16A-E12D-2503-9E4F-4C9C1CC2DC8B}"/>
              </a:ext>
            </a:extLst>
          </p:cNvPr>
          <p:cNvSpPr>
            <a:spLocks noGrp="1"/>
          </p:cNvSpPr>
          <p:nvPr>
            <p:ph sz="half" idx="1"/>
          </p:nvPr>
        </p:nvSpPr>
        <p:spPr/>
        <p:txBody>
          <a:bodyPr>
            <a:normAutofit/>
          </a:bodyPr>
          <a:lstStyle/>
          <a:p>
            <a:r>
              <a:rPr lang="en-US" b="1" dirty="0"/>
              <a:t>Who is included</a:t>
            </a:r>
          </a:p>
          <a:p>
            <a:pPr lvl="1"/>
            <a:r>
              <a:rPr lang="en-US" dirty="0"/>
              <a:t>Students enrolled on BEDS day with a 0011 enrollment code</a:t>
            </a:r>
          </a:p>
          <a:p>
            <a:r>
              <a:rPr lang="en-US" b="1" dirty="0"/>
              <a:t>Purpose</a:t>
            </a:r>
          </a:p>
          <a:p>
            <a:pPr lvl="1"/>
            <a:r>
              <a:rPr lang="en-US" dirty="0"/>
              <a:t>State aid calculations</a:t>
            </a:r>
          </a:p>
          <a:p>
            <a:pPr lvl="1"/>
            <a:r>
              <a:rPr lang="en-US" dirty="0"/>
              <a:t>The majority of state aid is reserved for students based on </a:t>
            </a:r>
            <a:r>
              <a:rPr lang="en-US" b="1" dirty="0"/>
              <a:t>where they are enrolled</a:t>
            </a:r>
          </a:p>
          <a:p>
            <a:pPr lvl="1"/>
            <a:r>
              <a:rPr lang="en-US" dirty="0"/>
              <a:t>Textbook and transportation aid is reserved for students based on their </a:t>
            </a:r>
            <a:r>
              <a:rPr lang="en-US" b="1" dirty="0"/>
              <a:t>district of residence</a:t>
            </a:r>
          </a:p>
        </p:txBody>
      </p:sp>
      <p:sp>
        <p:nvSpPr>
          <p:cNvPr id="4" name="Content Placeholder 3">
            <a:extLst>
              <a:ext uri="{FF2B5EF4-FFF2-40B4-BE49-F238E27FC236}">
                <a16:creationId xmlns:a16="http://schemas.microsoft.com/office/drawing/2014/main" id="{BD3054C7-E93A-9F07-FA81-E21118A78889}"/>
              </a:ext>
            </a:extLst>
          </p:cNvPr>
          <p:cNvSpPr>
            <a:spLocks noGrp="1"/>
          </p:cNvSpPr>
          <p:nvPr>
            <p:ph sz="half" idx="2"/>
          </p:nvPr>
        </p:nvSpPr>
        <p:spPr/>
        <p:txBody>
          <a:bodyPr>
            <a:normAutofit/>
          </a:bodyPr>
          <a:lstStyle/>
          <a:p>
            <a:pPr marL="0" indent="0">
              <a:buNone/>
            </a:pPr>
            <a:r>
              <a:rPr lang="en-US" b="1" dirty="0"/>
              <a:t>What Report Shows</a:t>
            </a:r>
          </a:p>
          <a:p>
            <a:pPr lvl="1"/>
            <a:r>
              <a:rPr lang="en-US" sz="1800" dirty="0">
                <a:effectLst/>
                <a:latin typeface="Calibri" panose="020F0502020204030204" pitchFamily="34" charset="0"/>
                <a:ea typeface="Calibri" panose="020F0502020204030204" pitchFamily="34" charset="0"/>
              </a:rPr>
              <a:t>Resident</a:t>
            </a:r>
            <a:r>
              <a:rPr lang="en-US" sz="1800" spc="-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who are enrolled</a:t>
            </a:r>
            <a:r>
              <a:rPr lang="en-US" sz="1800" spc="-2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outside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 the district </a:t>
            </a:r>
          </a:p>
          <a:p>
            <a:pPr lvl="2"/>
            <a:r>
              <a:rPr lang="en-US" dirty="0"/>
              <a:t>Sp. Ed. District-placed</a:t>
            </a:r>
          </a:p>
          <a:p>
            <a:pPr lvl="2"/>
            <a:r>
              <a:rPr lang="en-US" dirty="0"/>
              <a:t>BOCES</a:t>
            </a:r>
          </a:p>
          <a:p>
            <a:pPr lvl="2"/>
            <a:r>
              <a:rPr lang="en-US" dirty="0"/>
              <a:t>Homebound/Home Tutored</a:t>
            </a:r>
          </a:p>
          <a:p>
            <a:pPr lvl="1"/>
            <a:r>
              <a:rPr lang="en-US" sz="1800" dirty="0">
                <a:effectLst/>
                <a:latin typeface="Calibri" panose="020F0502020204030204" pitchFamily="34" charset="0"/>
                <a:ea typeface="Calibri" panose="020F0502020204030204" pitchFamily="34" charset="0"/>
              </a:rPr>
              <a:t>Non-resident students who are enrolled in the district</a:t>
            </a:r>
          </a:p>
          <a:p>
            <a:pPr lvl="2"/>
            <a:r>
              <a:rPr lang="en-US" dirty="0"/>
              <a:t>Parentally placed students (teacher kids, tuition students)</a:t>
            </a:r>
          </a:p>
          <a:p>
            <a:pPr lvl="2"/>
            <a:r>
              <a:rPr lang="en-US" dirty="0"/>
              <a:t>Incarcerated youth in correctional facilities in the district</a:t>
            </a:r>
          </a:p>
          <a:p>
            <a:endParaRPr lang="en-US" dirty="0"/>
          </a:p>
        </p:txBody>
      </p:sp>
    </p:spTree>
    <p:extLst>
      <p:ext uri="{BB962C8B-B14F-4D97-AF65-F5344CB8AC3E}">
        <p14:creationId xmlns:p14="http://schemas.microsoft.com/office/powerpoint/2010/main" val="225775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85CA6E-137E-8BF0-1F98-5A7D76EF0B33}"/>
              </a:ext>
            </a:extLst>
          </p:cNvPr>
          <p:cNvSpPr>
            <a:spLocks noGrp="1"/>
          </p:cNvSpPr>
          <p:nvPr>
            <p:ph type="title"/>
          </p:nvPr>
        </p:nvSpPr>
        <p:spPr/>
        <p:txBody>
          <a:bodyPr>
            <a:normAutofit fontScale="90000"/>
          </a:bodyPr>
          <a:lstStyle/>
          <a:p>
            <a:r>
              <a:rPr lang="en-US" dirty="0"/>
              <a:t>SIRS-312 (Districts only)</a:t>
            </a:r>
          </a:p>
        </p:txBody>
      </p:sp>
      <p:pic>
        <p:nvPicPr>
          <p:cNvPr id="9" name="Picture 8">
            <a:extLst>
              <a:ext uri="{FF2B5EF4-FFF2-40B4-BE49-F238E27FC236}">
                <a16:creationId xmlns:a16="http://schemas.microsoft.com/office/drawing/2014/main" id="{8182C98E-E051-9350-699F-0B8F3BAA6F97}"/>
              </a:ext>
            </a:extLst>
          </p:cNvPr>
          <p:cNvPicPr>
            <a:picLocks noChangeAspect="1"/>
          </p:cNvPicPr>
          <p:nvPr/>
        </p:nvPicPr>
        <p:blipFill>
          <a:blip r:embed="rId2"/>
          <a:stretch>
            <a:fillRect/>
          </a:stretch>
        </p:blipFill>
        <p:spPr>
          <a:xfrm>
            <a:off x="486476" y="1343285"/>
            <a:ext cx="11219047" cy="4171429"/>
          </a:xfrm>
          <a:prstGeom prst="rect">
            <a:avLst/>
          </a:prstGeom>
        </p:spPr>
      </p:pic>
    </p:spTree>
    <p:extLst>
      <p:ext uri="{BB962C8B-B14F-4D97-AF65-F5344CB8AC3E}">
        <p14:creationId xmlns:p14="http://schemas.microsoft.com/office/powerpoint/2010/main" val="1495841511"/>
      </p:ext>
    </p:extLst>
  </p:cSld>
  <p:clrMapOvr>
    <a:masterClrMapping/>
  </p:clrMapOvr>
</p:sld>
</file>

<file path=ppt/theme/theme1.xml><?xml version="1.0" encoding="utf-8"?>
<a:theme xmlns:a="http://schemas.openxmlformats.org/drawingml/2006/main" name="DDCTraining">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DCTraining" id="{D039F065-AEE6-41AC-B09B-E9466E4322E8}" vid="{7D61FDC7-31D5-4F38-8E39-53180BFD5E59}"/>
    </a:ext>
  </a:extLst>
</a:theme>
</file>

<file path=docProps/app.xml><?xml version="1.0" encoding="utf-8"?>
<Properties xmlns="http://schemas.openxmlformats.org/officeDocument/2006/extended-properties" xmlns:vt="http://schemas.openxmlformats.org/officeDocument/2006/docPropsVTypes">
  <Template>DDCTraining</Template>
  <TotalTime>622</TotalTime>
  <Words>1869</Words>
  <Application>Microsoft Office PowerPoint</Application>
  <PresentationFormat>Widescreen</PresentationFormat>
  <Paragraphs>302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DDCTraining</vt:lpstr>
      <vt:lpstr>Fall Reporting Tasks</vt:lpstr>
      <vt:lpstr>SIRS Timeline &amp; MAARS due dates</vt:lpstr>
      <vt:lpstr>L2RPT Refresh Schedule</vt:lpstr>
      <vt:lpstr>Working backwards from due dates</vt:lpstr>
      <vt:lpstr>BEDS Day Collection (Districts &amp; Charters only)</vt:lpstr>
      <vt:lpstr>Data Quality Report Card</vt:lpstr>
      <vt:lpstr>L2RPT BEDS Reports</vt:lpstr>
      <vt:lpstr>SIRS-312 BEDS Day Enrollment for State Aid</vt:lpstr>
      <vt:lpstr>SIRS-312 (Districts only)</vt:lpstr>
      <vt:lpstr>SIRS-313 BEDS Day Enrollment by Location &amp; Subgroup</vt:lpstr>
      <vt:lpstr>SIRS-313</vt:lpstr>
      <vt:lpstr>SIRS-314 BEDS Day Enrollment by District of Residence</vt:lpstr>
      <vt:lpstr>SIRS-314</vt:lpstr>
      <vt:lpstr>SIRS-319 BEDS Day Enrollment in Public &amp; Charter Schools by Resident District</vt:lpstr>
      <vt:lpstr>SIRS-319 (Districts only)</vt:lpstr>
      <vt:lpstr>SIRS-323 Free and Reduced Price Lunch Eligible Students Enrolled on BEDS Day</vt:lpstr>
      <vt:lpstr>PD Reporting: SE BEDS Day Snapshot</vt:lpstr>
      <vt:lpstr>SE BEDS Day Snapshot – VR 1-9</vt:lpstr>
      <vt:lpstr>Overview of PD Snapshots</vt:lpstr>
      <vt:lpstr>L2RPT and PD System Refresh</vt:lpstr>
      <vt:lpstr>Timeline for BEDS due dates</vt:lpstr>
      <vt:lpstr>CIA/SCEE (Districts, BOCES, Charter Schools)</vt:lpstr>
      <vt:lpstr>CIA/SCEE Data Dependencies</vt:lpstr>
      <vt:lpstr>SIRS-330 Student Class &amp; Course Instructor Summary Report</vt:lpstr>
      <vt:lpstr>State Mapped Course Codes</vt:lpstr>
      <vt:lpstr>SIRS-330</vt:lpstr>
      <vt:lpstr>Student Digital Resources (District, BOCES, &amp; Charters)</vt:lpstr>
      <vt:lpstr>NYSESLAT Pre-ID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Reporting Task</dc:title>
  <dc:creator>Laurie Hazard</dc:creator>
  <cp:lastModifiedBy>Laurie Hazard</cp:lastModifiedBy>
  <cp:revision>1</cp:revision>
  <dcterms:created xsi:type="dcterms:W3CDTF">2023-11-07T19:10:52Z</dcterms:created>
  <dcterms:modified xsi:type="dcterms:W3CDTF">2023-11-30T16:15:11Z</dcterms:modified>
</cp:coreProperties>
</file>